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41"/>
  </p:notesMasterIdLst>
  <p:sldIdLst>
    <p:sldId id="256" r:id="rId2"/>
    <p:sldId id="260" r:id="rId3"/>
    <p:sldId id="258" r:id="rId4"/>
    <p:sldId id="261" r:id="rId5"/>
    <p:sldId id="304" r:id="rId6"/>
    <p:sldId id="312" r:id="rId7"/>
    <p:sldId id="305" r:id="rId8"/>
    <p:sldId id="306" r:id="rId9"/>
    <p:sldId id="338" r:id="rId10"/>
    <p:sldId id="307" r:id="rId11"/>
    <p:sldId id="318" r:id="rId12"/>
    <p:sldId id="315" r:id="rId13"/>
    <p:sldId id="314" r:id="rId14"/>
    <p:sldId id="334" r:id="rId15"/>
    <p:sldId id="335" r:id="rId16"/>
    <p:sldId id="336" r:id="rId17"/>
    <p:sldId id="337" r:id="rId18"/>
    <p:sldId id="316" r:id="rId19"/>
    <p:sldId id="317" r:id="rId20"/>
    <p:sldId id="308" r:id="rId21"/>
    <p:sldId id="319" r:id="rId22"/>
    <p:sldId id="332" r:id="rId23"/>
    <p:sldId id="333" r:id="rId24"/>
    <p:sldId id="309" r:id="rId25"/>
    <p:sldId id="325" r:id="rId26"/>
    <p:sldId id="327" r:id="rId27"/>
    <p:sldId id="328" r:id="rId28"/>
    <p:sldId id="326" r:id="rId29"/>
    <p:sldId id="329" r:id="rId30"/>
    <p:sldId id="330" r:id="rId31"/>
    <p:sldId id="331" r:id="rId32"/>
    <p:sldId id="310" r:id="rId33"/>
    <p:sldId id="320" r:id="rId34"/>
    <p:sldId id="321" r:id="rId35"/>
    <p:sldId id="322" r:id="rId36"/>
    <p:sldId id="313" r:id="rId37"/>
    <p:sldId id="323" r:id="rId38"/>
    <p:sldId id="324" r:id="rId39"/>
    <p:sldId id="311" r:id="rId40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42"/>
      <p:bold r:id="rId43"/>
      <p:italic r:id="rId44"/>
      <p:boldItalic r:id="rId45"/>
    </p:embeddedFont>
    <p:embeddedFont>
      <p:font typeface="Barlow Semi Condensed Medium" panose="00000606000000000000" pitchFamily="2" charset="0"/>
      <p:regular r:id="rId46"/>
      <p:bold r:id="rId47"/>
      <p:italic r:id="rId48"/>
      <p:boldItalic r:id="rId49"/>
    </p:embeddedFont>
    <p:embeddedFont>
      <p:font typeface="Fjalla One" panose="020B0604020202020204" charset="0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3045DD-41BC-4626-8A66-44E9839CC8D1}">
  <a:tblStyle styleId="{1D3045DD-41BC-4626-8A66-44E9839CC8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3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E2BBF3-AE1C-44BE-98B3-1220AA5E8E9D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56A8A26E-96B7-4775-9B8B-6F174E803B83}">
      <dgm:prSet phldrT="[Text]" custT="1"/>
      <dgm:spPr/>
      <dgm:t>
        <a:bodyPr/>
        <a:lstStyle/>
        <a:p>
          <a:r>
            <a:rPr lang="en-US" sz="2400"/>
            <a:t>Basis Platform : Desktop App</a:t>
          </a:r>
          <a:endParaRPr lang="en-ID" sz="2400"/>
        </a:p>
      </dgm:t>
    </dgm:pt>
    <dgm:pt modelId="{D5D1A8EE-C87D-4B27-8F0D-B4264BDEABA5}" type="parTrans" cxnId="{6EA1F493-2F16-4BEE-83E0-DA20B1C8EA56}">
      <dgm:prSet/>
      <dgm:spPr/>
      <dgm:t>
        <a:bodyPr/>
        <a:lstStyle/>
        <a:p>
          <a:endParaRPr lang="en-ID"/>
        </a:p>
      </dgm:t>
    </dgm:pt>
    <dgm:pt modelId="{957D2C76-20FF-4738-BCCC-88B9B0F6614F}" type="sibTrans" cxnId="{6EA1F493-2F16-4BEE-83E0-DA20B1C8EA56}">
      <dgm:prSet/>
      <dgm:spPr/>
      <dgm:t>
        <a:bodyPr/>
        <a:lstStyle/>
        <a:p>
          <a:endParaRPr lang="en-ID"/>
        </a:p>
      </dgm:t>
    </dgm:pt>
    <dgm:pt modelId="{939E245C-3DF7-4490-969A-733230220C1D}">
      <dgm:prSet phldrT="[Text]"/>
      <dgm:spPr/>
      <dgm:t>
        <a:bodyPr/>
        <a:lstStyle/>
        <a:p>
          <a:r>
            <a:rPr lang="en-US"/>
            <a:t> </a:t>
          </a:r>
          <a:endParaRPr lang="en-ID"/>
        </a:p>
      </dgm:t>
    </dgm:pt>
    <dgm:pt modelId="{616EAC1E-96CD-4164-858E-B3F96A6AC830}" type="sibTrans" cxnId="{60023553-4A1E-4D79-AA59-ABF7D3C336E7}">
      <dgm:prSet/>
      <dgm:spPr/>
      <dgm:t>
        <a:bodyPr/>
        <a:lstStyle/>
        <a:p>
          <a:endParaRPr lang="en-ID"/>
        </a:p>
      </dgm:t>
    </dgm:pt>
    <dgm:pt modelId="{52779C48-898A-448E-ADAA-8DFCBB0C9058}" type="parTrans" cxnId="{60023553-4A1E-4D79-AA59-ABF7D3C336E7}">
      <dgm:prSet/>
      <dgm:spPr/>
      <dgm:t>
        <a:bodyPr/>
        <a:lstStyle/>
        <a:p>
          <a:endParaRPr lang="en-ID"/>
        </a:p>
      </dgm:t>
    </dgm:pt>
    <dgm:pt modelId="{6543B4A5-2C91-406B-A432-BC0DADEFF352}">
      <dgm:prSet phldrT="[Text]"/>
      <dgm:spPr/>
      <dgm:t>
        <a:bodyPr/>
        <a:lstStyle/>
        <a:p>
          <a:r>
            <a:rPr lang="en-US"/>
            <a:t> </a:t>
          </a:r>
          <a:endParaRPr lang="en-ID"/>
        </a:p>
      </dgm:t>
    </dgm:pt>
    <dgm:pt modelId="{C4C0F6F1-4ADA-4BA1-BD43-0914B0B99874}" type="sibTrans" cxnId="{004C14F6-D5A4-4E69-AE1D-D621B1B18407}">
      <dgm:prSet/>
      <dgm:spPr/>
      <dgm:t>
        <a:bodyPr/>
        <a:lstStyle/>
        <a:p>
          <a:endParaRPr lang="en-ID"/>
        </a:p>
      </dgm:t>
    </dgm:pt>
    <dgm:pt modelId="{5B005CBC-597A-43BB-A622-369A8FB98CF3}" type="parTrans" cxnId="{004C14F6-D5A4-4E69-AE1D-D621B1B18407}">
      <dgm:prSet/>
      <dgm:spPr/>
      <dgm:t>
        <a:bodyPr/>
        <a:lstStyle/>
        <a:p>
          <a:endParaRPr lang="en-ID"/>
        </a:p>
      </dgm:t>
    </dgm:pt>
    <dgm:pt modelId="{825C9F3E-E228-40B0-9DA2-C9EDD9D821C0}">
      <dgm:prSet phldrT="[Text]" custT="1"/>
      <dgm:spPr/>
      <dgm:t>
        <a:bodyPr/>
        <a:lstStyle/>
        <a:p>
          <a:r>
            <a:rPr lang="en-US" sz="2400"/>
            <a:t>Bahasa Pemrograman : Python 3</a:t>
          </a:r>
          <a:endParaRPr lang="en-ID" sz="2400"/>
        </a:p>
      </dgm:t>
    </dgm:pt>
    <dgm:pt modelId="{5CA4544E-C6D9-4CCE-A287-4578ECD0CF58}" type="parTrans" cxnId="{AC6B837D-816B-436E-AF0F-A4106A6E54A9}">
      <dgm:prSet/>
      <dgm:spPr/>
      <dgm:t>
        <a:bodyPr/>
        <a:lstStyle/>
        <a:p>
          <a:endParaRPr lang="en-ID"/>
        </a:p>
      </dgm:t>
    </dgm:pt>
    <dgm:pt modelId="{7E719D4A-3A94-401A-B48D-8BAD7D76CA90}" type="sibTrans" cxnId="{AC6B837D-816B-436E-AF0F-A4106A6E54A9}">
      <dgm:prSet/>
      <dgm:spPr/>
      <dgm:t>
        <a:bodyPr/>
        <a:lstStyle/>
        <a:p>
          <a:endParaRPr lang="en-ID"/>
        </a:p>
      </dgm:t>
    </dgm:pt>
    <dgm:pt modelId="{A9EA8A00-71E4-48FF-B9E9-80C45454A4AC}">
      <dgm:prSet phldrT="[Text]" custT="1"/>
      <dgm:spPr/>
      <dgm:t>
        <a:bodyPr/>
        <a:lstStyle/>
        <a:p>
          <a:r>
            <a:rPr lang="en-US" sz="2400" dirty="0"/>
            <a:t>Framework : PyQt5</a:t>
          </a:r>
          <a:endParaRPr lang="en-ID" sz="2400" dirty="0"/>
        </a:p>
      </dgm:t>
    </dgm:pt>
    <dgm:pt modelId="{857BDB38-AF2E-47CC-8617-32A30AA9B7AE}" type="parTrans" cxnId="{FBF2FEB0-03A3-4ACB-94A9-F38F37E5FA81}">
      <dgm:prSet/>
      <dgm:spPr/>
      <dgm:t>
        <a:bodyPr/>
        <a:lstStyle/>
        <a:p>
          <a:endParaRPr lang="en-ID"/>
        </a:p>
      </dgm:t>
    </dgm:pt>
    <dgm:pt modelId="{5A0B71AF-39EA-41F3-B19A-BBF86C2F397A}" type="sibTrans" cxnId="{FBF2FEB0-03A3-4ACB-94A9-F38F37E5FA81}">
      <dgm:prSet/>
      <dgm:spPr/>
      <dgm:t>
        <a:bodyPr/>
        <a:lstStyle/>
        <a:p>
          <a:endParaRPr lang="en-ID"/>
        </a:p>
      </dgm:t>
    </dgm:pt>
    <dgm:pt modelId="{C069E874-9BD0-467D-ADDE-A426B1C14B25}">
      <dgm:prSet custT="1"/>
      <dgm:spPr/>
      <dgm:t>
        <a:bodyPr/>
        <a:lstStyle/>
        <a:p>
          <a:r>
            <a:rPr lang="en-US" sz="2400"/>
            <a:t>Database : MySQL</a:t>
          </a:r>
          <a:endParaRPr lang="en-ID" sz="2400"/>
        </a:p>
      </dgm:t>
    </dgm:pt>
    <dgm:pt modelId="{739EF635-3FA1-4601-BD76-AAB5EA14883E}" type="parTrans" cxnId="{339A008F-C378-4B54-A553-C7466F22DC76}">
      <dgm:prSet/>
      <dgm:spPr/>
      <dgm:t>
        <a:bodyPr/>
        <a:lstStyle/>
        <a:p>
          <a:endParaRPr lang="en-ID"/>
        </a:p>
      </dgm:t>
    </dgm:pt>
    <dgm:pt modelId="{06586D09-8379-43A3-91C1-B26A0B60DFE9}" type="sibTrans" cxnId="{339A008F-C378-4B54-A553-C7466F22DC76}">
      <dgm:prSet/>
      <dgm:spPr/>
      <dgm:t>
        <a:bodyPr/>
        <a:lstStyle/>
        <a:p>
          <a:endParaRPr lang="en-ID"/>
        </a:p>
      </dgm:t>
    </dgm:pt>
    <dgm:pt modelId="{76A27716-C766-4C6E-86E7-A9123B48295D}">
      <dgm:prSet custT="1"/>
      <dgm:spPr/>
      <dgm:t>
        <a:bodyPr/>
        <a:lstStyle/>
        <a:p>
          <a:r>
            <a:rPr lang="en-US" sz="2400"/>
            <a:t>API SMS : websms.co.id</a:t>
          </a:r>
          <a:endParaRPr lang="en-ID" sz="2400"/>
        </a:p>
      </dgm:t>
    </dgm:pt>
    <dgm:pt modelId="{7398FECD-3F50-468A-A827-8CB7057A0DB3}" type="parTrans" cxnId="{F1475D1A-AABE-46DB-A2D2-4CE1F9EF570F}">
      <dgm:prSet/>
      <dgm:spPr/>
      <dgm:t>
        <a:bodyPr/>
        <a:lstStyle/>
        <a:p>
          <a:endParaRPr lang="en-ID"/>
        </a:p>
      </dgm:t>
    </dgm:pt>
    <dgm:pt modelId="{C898CE9D-FBF8-4F1B-982C-3CC989C1A62E}" type="sibTrans" cxnId="{F1475D1A-AABE-46DB-A2D2-4CE1F9EF570F}">
      <dgm:prSet/>
      <dgm:spPr/>
      <dgm:t>
        <a:bodyPr/>
        <a:lstStyle/>
        <a:p>
          <a:endParaRPr lang="en-ID"/>
        </a:p>
      </dgm:t>
    </dgm:pt>
    <dgm:pt modelId="{8F1DCE08-F55E-458A-8DAF-CB9E3771DE2C}">
      <dgm:prSet custT="1"/>
      <dgm:spPr/>
      <dgm:t>
        <a:bodyPr/>
        <a:lstStyle/>
        <a:p>
          <a:r>
            <a:rPr lang="en-US" sz="2400"/>
            <a:t>API Telegram : Telegram Bot</a:t>
          </a:r>
          <a:endParaRPr lang="en-ID" sz="2400"/>
        </a:p>
      </dgm:t>
    </dgm:pt>
    <dgm:pt modelId="{1D7A9F3F-0A20-469C-BCA3-BBDD08D1BD6A}" type="parTrans" cxnId="{C383B649-B0D2-4728-BCD1-E419C90E1C64}">
      <dgm:prSet/>
      <dgm:spPr/>
      <dgm:t>
        <a:bodyPr/>
        <a:lstStyle/>
        <a:p>
          <a:endParaRPr lang="en-ID"/>
        </a:p>
      </dgm:t>
    </dgm:pt>
    <dgm:pt modelId="{7DC4B660-AAB2-4813-985F-64ED3FEA2BBF}" type="sibTrans" cxnId="{C383B649-B0D2-4728-BCD1-E419C90E1C64}">
      <dgm:prSet/>
      <dgm:spPr/>
      <dgm:t>
        <a:bodyPr/>
        <a:lstStyle/>
        <a:p>
          <a:endParaRPr lang="en-ID"/>
        </a:p>
      </dgm:t>
    </dgm:pt>
    <dgm:pt modelId="{54226F30-5FFF-4A7D-AE68-6E33B8573E3E}" type="pres">
      <dgm:prSet presAssocID="{18E2BBF3-AE1C-44BE-98B3-1220AA5E8E9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CEA003A6-5D03-48DC-9AB0-F343BA147CF4}" type="pres">
      <dgm:prSet presAssocID="{939E245C-3DF7-4490-969A-733230220C1D}" presName="composite" presStyleCnt="0"/>
      <dgm:spPr/>
    </dgm:pt>
    <dgm:pt modelId="{C016E810-5F9D-4B70-8DAB-183EECFE7D0C}" type="pres">
      <dgm:prSet presAssocID="{939E245C-3DF7-4490-969A-733230220C1D}" presName="FirstChild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55A23203-1636-4084-905C-899A61785133}" type="pres">
      <dgm:prSet presAssocID="{939E245C-3DF7-4490-969A-733230220C1D}" presName="Parent" presStyleLbl="alignNode1" presStyleIdx="0" presStyleCnt="1" custScaleY="45331" custLinFactNeighborX="670" custLinFactNeighborY="26029">
        <dgm:presLayoutVars>
          <dgm:chMax val="3"/>
          <dgm:chPref val="3"/>
          <dgm:bulletEnabled val="1"/>
        </dgm:presLayoutVars>
      </dgm:prSet>
      <dgm:spPr/>
    </dgm:pt>
    <dgm:pt modelId="{FEC8ADCF-6EBC-4EAF-B918-F173C43AB289}" type="pres">
      <dgm:prSet presAssocID="{939E245C-3DF7-4490-969A-733230220C1D}" presName="Accent" presStyleLbl="parChTrans1D1" presStyleIdx="0" presStyleCnt="1"/>
      <dgm:spPr/>
    </dgm:pt>
    <dgm:pt modelId="{273ABA0A-8F65-4CEB-8D24-2E1881FA1669}" type="pres">
      <dgm:prSet presAssocID="{939E245C-3DF7-4490-969A-733230220C1D}" presName="Child" presStyleLbl="revTx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373EA102-4439-4DAD-9396-D17CD71A4FA7}" type="presOf" srcId="{939E245C-3DF7-4490-969A-733230220C1D}" destId="{55A23203-1636-4084-905C-899A61785133}" srcOrd="0" destOrd="0" presId="urn:microsoft.com/office/officeart/2011/layout/TabList"/>
    <dgm:cxn modelId="{F1475D1A-AABE-46DB-A2D2-4CE1F9EF570F}" srcId="{939E245C-3DF7-4490-969A-733230220C1D}" destId="{76A27716-C766-4C6E-86E7-A9123B48295D}" srcOrd="5" destOrd="0" parTransId="{7398FECD-3F50-468A-A827-8CB7057A0DB3}" sibTransId="{C898CE9D-FBF8-4F1B-982C-3CC989C1A62E}"/>
    <dgm:cxn modelId="{C383B649-B0D2-4728-BCD1-E419C90E1C64}" srcId="{939E245C-3DF7-4490-969A-733230220C1D}" destId="{8F1DCE08-F55E-458A-8DAF-CB9E3771DE2C}" srcOrd="6" destOrd="0" parTransId="{1D7A9F3F-0A20-469C-BCA3-BBDD08D1BD6A}" sibTransId="{7DC4B660-AAB2-4813-985F-64ED3FEA2BBF}"/>
    <dgm:cxn modelId="{7ADC944D-39C9-454D-B4FC-4C69C77A191C}" type="presOf" srcId="{825C9F3E-E228-40B0-9DA2-C9EDD9D821C0}" destId="{273ABA0A-8F65-4CEB-8D24-2E1881FA1669}" srcOrd="0" destOrd="1" presId="urn:microsoft.com/office/officeart/2011/layout/TabList"/>
    <dgm:cxn modelId="{597A0B4F-4A21-4197-AD43-4E6947C18205}" type="presOf" srcId="{A9EA8A00-71E4-48FF-B9E9-80C45454A4AC}" destId="{273ABA0A-8F65-4CEB-8D24-2E1881FA1669}" srcOrd="0" destOrd="2" presId="urn:microsoft.com/office/officeart/2011/layout/TabList"/>
    <dgm:cxn modelId="{60023553-4A1E-4D79-AA59-ABF7D3C336E7}" srcId="{18E2BBF3-AE1C-44BE-98B3-1220AA5E8E9D}" destId="{939E245C-3DF7-4490-969A-733230220C1D}" srcOrd="0" destOrd="0" parTransId="{52779C48-898A-448E-ADAA-8DFCBB0C9058}" sibTransId="{616EAC1E-96CD-4164-858E-B3F96A6AC830}"/>
    <dgm:cxn modelId="{88795F7D-8E6F-425A-93B2-6FA3F39C81F0}" type="presOf" srcId="{6543B4A5-2C91-406B-A432-BC0DADEFF352}" destId="{C016E810-5F9D-4B70-8DAB-183EECFE7D0C}" srcOrd="0" destOrd="0" presId="urn:microsoft.com/office/officeart/2011/layout/TabList"/>
    <dgm:cxn modelId="{AC6B837D-816B-436E-AF0F-A4106A6E54A9}" srcId="{939E245C-3DF7-4490-969A-733230220C1D}" destId="{825C9F3E-E228-40B0-9DA2-C9EDD9D821C0}" srcOrd="2" destOrd="0" parTransId="{5CA4544E-C6D9-4CCE-A287-4578ECD0CF58}" sibTransId="{7E719D4A-3A94-401A-B48D-8BAD7D76CA90}"/>
    <dgm:cxn modelId="{339A008F-C378-4B54-A553-C7466F22DC76}" srcId="{939E245C-3DF7-4490-969A-733230220C1D}" destId="{C069E874-9BD0-467D-ADDE-A426B1C14B25}" srcOrd="4" destOrd="0" parTransId="{739EF635-3FA1-4601-BD76-AAB5EA14883E}" sibTransId="{06586D09-8379-43A3-91C1-B26A0B60DFE9}"/>
    <dgm:cxn modelId="{6EA1F493-2F16-4BEE-83E0-DA20B1C8EA56}" srcId="{939E245C-3DF7-4490-969A-733230220C1D}" destId="{56A8A26E-96B7-4775-9B8B-6F174E803B83}" srcOrd="1" destOrd="0" parTransId="{D5D1A8EE-C87D-4B27-8F0D-B4264BDEABA5}" sibTransId="{957D2C76-20FF-4738-BCCC-88B9B0F6614F}"/>
    <dgm:cxn modelId="{4159D895-6630-461A-8208-818D1C8D5B76}" type="presOf" srcId="{18E2BBF3-AE1C-44BE-98B3-1220AA5E8E9D}" destId="{54226F30-5FFF-4A7D-AE68-6E33B8573E3E}" srcOrd="0" destOrd="0" presId="urn:microsoft.com/office/officeart/2011/layout/TabList"/>
    <dgm:cxn modelId="{FBF2FEB0-03A3-4ACB-94A9-F38F37E5FA81}" srcId="{939E245C-3DF7-4490-969A-733230220C1D}" destId="{A9EA8A00-71E4-48FF-B9E9-80C45454A4AC}" srcOrd="3" destOrd="0" parTransId="{857BDB38-AF2E-47CC-8617-32A30AA9B7AE}" sibTransId="{5A0B71AF-39EA-41F3-B19A-BBF86C2F397A}"/>
    <dgm:cxn modelId="{367CA6D0-3CAB-480A-9CD0-1246D6B1439C}" type="presOf" srcId="{8F1DCE08-F55E-458A-8DAF-CB9E3771DE2C}" destId="{273ABA0A-8F65-4CEB-8D24-2E1881FA1669}" srcOrd="0" destOrd="5" presId="urn:microsoft.com/office/officeart/2011/layout/TabList"/>
    <dgm:cxn modelId="{601882E1-6707-4C6F-8428-2F534F7BB415}" type="presOf" srcId="{C069E874-9BD0-467D-ADDE-A426B1C14B25}" destId="{273ABA0A-8F65-4CEB-8D24-2E1881FA1669}" srcOrd="0" destOrd="3" presId="urn:microsoft.com/office/officeart/2011/layout/TabList"/>
    <dgm:cxn modelId="{004C14F6-D5A4-4E69-AE1D-D621B1B18407}" srcId="{939E245C-3DF7-4490-969A-733230220C1D}" destId="{6543B4A5-2C91-406B-A432-BC0DADEFF352}" srcOrd="0" destOrd="0" parTransId="{5B005CBC-597A-43BB-A622-369A8FB98CF3}" sibTransId="{C4C0F6F1-4ADA-4BA1-BD43-0914B0B99874}"/>
    <dgm:cxn modelId="{C226C3FA-F993-45F1-AB56-F7E72D41F750}" type="presOf" srcId="{56A8A26E-96B7-4775-9B8B-6F174E803B83}" destId="{273ABA0A-8F65-4CEB-8D24-2E1881FA1669}" srcOrd="0" destOrd="0" presId="urn:microsoft.com/office/officeart/2011/layout/TabList"/>
    <dgm:cxn modelId="{B8B7C6FE-D8E5-4B37-AD37-A4E4F83ABBC5}" type="presOf" srcId="{76A27716-C766-4C6E-86E7-A9123B48295D}" destId="{273ABA0A-8F65-4CEB-8D24-2E1881FA1669}" srcOrd="0" destOrd="4" presId="urn:microsoft.com/office/officeart/2011/layout/TabList"/>
    <dgm:cxn modelId="{10C75486-0E5C-4193-9146-4B7E5D5D9D8D}" type="presParOf" srcId="{54226F30-5FFF-4A7D-AE68-6E33B8573E3E}" destId="{CEA003A6-5D03-48DC-9AB0-F343BA147CF4}" srcOrd="0" destOrd="0" presId="urn:microsoft.com/office/officeart/2011/layout/TabList"/>
    <dgm:cxn modelId="{7100C0C9-B3CD-4B91-A3E5-FE28C5B04E8C}" type="presParOf" srcId="{CEA003A6-5D03-48DC-9AB0-F343BA147CF4}" destId="{C016E810-5F9D-4B70-8DAB-183EECFE7D0C}" srcOrd="0" destOrd="0" presId="urn:microsoft.com/office/officeart/2011/layout/TabList"/>
    <dgm:cxn modelId="{26B08D3C-DCEB-4BBD-B24A-BB6445EB4813}" type="presParOf" srcId="{CEA003A6-5D03-48DC-9AB0-F343BA147CF4}" destId="{55A23203-1636-4084-905C-899A61785133}" srcOrd="1" destOrd="0" presId="urn:microsoft.com/office/officeart/2011/layout/TabList"/>
    <dgm:cxn modelId="{2AE9958A-8811-4712-AC1E-80EA82C27D98}" type="presParOf" srcId="{CEA003A6-5D03-48DC-9AB0-F343BA147CF4}" destId="{FEC8ADCF-6EBC-4EAF-B918-F173C43AB289}" srcOrd="2" destOrd="0" presId="urn:microsoft.com/office/officeart/2011/layout/TabList"/>
    <dgm:cxn modelId="{3EFA44F6-2DD3-4D68-8372-913DD7B07316}" type="presParOf" srcId="{54226F30-5FFF-4A7D-AE68-6E33B8573E3E}" destId="{273ABA0A-8F65-4CEB-8D24-2E1881FA1669}" srcOrd="1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A925DD-01AE-4C96-BD6B-3EA40497687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520E7DB-90A8-4188-9AAC-EC4B95A2CA63}">
      <dgm:prSet phldrT="[Text]"/>
      <dgm:spPr/>
      <dgm:t>
        <a:bodyPr/>
        <a:lstStyle/>
        <a:p>
          <a:r>
            <a:rPr lang="en-US" dirty="0" err="1"/>
            <a:t>Telepon</a:t>
          </a:r>
          <a:r>
            <a:rPr lang="en-US" dirty="0"/>
            <a:t> RS</a:t>
          </a:r>
        </a:p>
      </dgm:t>
    </dgm:pt>
    <dgm:pt modelId="{B244EF1A-8C0F-4826-A352-D0F95D2219FE}" type="parTrans" cxnId="{7CB5006B-C1C0-4193-84C3-630760100177}">
      <dgm:prSet/>
      <dgm:spPr/>
      <dgm:t>
        <a:bodyPr/>
        <a:lstStyle/>
        <a:p>
          <a:endParaRPr lang="en-US"/>
        </a:p>
      </dgm:t>
    </dgm:pt>
    <dgm:pt modelId="{885D520B-7BC1-4E31-AAC2-4C9023B9FA62}" type="sibTrans" cxnId="{7CB5006B-C1C0-4193-84C3-630760100177}">
      <dgm:prSet/>
      <dgm:spPr/>
      <dgm:t>
        <a:bodyPr/>
        <a:lstStyle/>
        <a:p>
          <a:endParaRPr lang="en-US"/>
        </a:p>
      </dgm:t>
    </dgm:pt>
    <dgm:pt modelId="{ADC7530C-4503-493B-A7CD-765F35487AB2}">
      <dgm:prSet phldrT="[Text]"/>
      <dgm:spPr/>
      <dgm:t>
        <a:bodyPr/>
        <a:lstStyle/>
        <a:p>
          <a:r>
            <a:rPr lang="en-US" dirty="0" err="1"/>
            <a:t>Buat</a:t>
          </a:r>
          <a:r>
            <a:rPr lang="en-US" dirty="0"/>
            <a:t> </a:t>
          </a:r>
          <a:r>
            <a:rPr lang="en-US" dirty="0" err="1"/>
            <a:t>Janji</a:t>
          </a:r>
          <a:r>
            <a:rPr lang="en-US" dirty="0"/>
            <a:t> </a:t>
          </a:r>
          <a:r>
            <a:rPr lang="en-US" dirty="0" err="1"/>
            <a:t>Kunjungan</a:t>
          </a:r>
          <a:endParaRPr lang="en-US" dirty="0"/>
        </a:p>
      </dgm:t>
    </dgm:pt>
    <dgm:pt modelId="{125EA497-68D9-403E-891E-A481BD826C75}" type="parTrans" cxnId="{3A0E1D0A-4F41-4FDA-874C-E22BA6067C01}">
      <dgm:prSet/>
      <dgm:spPr/>
      <dgm:t>
        <a:bodyPr/>
        <a:lstStyle/>
        <a:p>
          <a:endParaRPr lang="en-US"/>
        </a:p>
      </dgm:t>
    </dgm:pt>
    <dgm:pt modelId="{2A492BE7-2D54-4996-94A3-205E5207D9B7}" type="sibTrans" cxnId="{3A0E1D0A-4F41-4FDA-874C-E22BA6067C01}">
      <dgm:prSet/>
      <dgm:spPr/>
      <dgm:t>
        <a:bodyPr/>
        <a:lstStyle/>
        <a:p>
          <a:endParaRPr lang="en-US"/>
        </a:p>
      </dgm:t>
    </dgm:pt>
    <dgm:pt modelId="{83319375-58D7-4A4B-B8D2-A601251A45AF}">
      <dgm:prSet phldrT="[Text]"/>
      <dgm:spPr/>
      <dgm:t>
        <a:bodyPr/>
        <a:lstStyle/>
        <a:p>
          <a:r>
            <a:rPr lang="en-US" dirty="0" err="1"/>
            <a:t>Notifikasi</a:t>
          </a:r>
          <a:r>
            <a:rPr lang="en-US" dirty="0"/>
            <a:t> </a:t>
          </a:r>
          <a:r>
            <a:rPr lang="en-US"/>
            <a:t>Telegram Untuk </a:t>
          </a:r>
          <a:r>
            <a:rPr lang="en-US" dirty="0" err="1"/>
            <a:t>Dokter</a:t>
          </a:r>
          <a:endParaRPr lang="en-US" dirty="0"/>
        </a:p>
        <a:p>
          <a:endParaRPr lang="en-US" dirty="0"/>
        </a:p>
        <a:p>
          <a:r>
            <a:rPr lang="en-US" dirty="0" err="1"/>
            <a:t>Notifikasi</a:t>
          </a:r>
          <a:r>
            <a:rPr lang="en-US" dirty="0"/>
            <a:t> </a:t>
          </a:r>
          <a:r>
            <a:rPr lang="en-US"/>
            <a:t>SMS Untuk </a:t>
          </a:r>
          <a:r>
            <a:rPr lang="en-US" dirty="0" err="1"/>
            <a:t>Pasien</a:t>
          </a:r>
          <a:endParaRPr lang="en-US" dirty="0"/>
        </a:p>
      </dgm:t>
    </dgm:pt>
    <dgm:pt modelId="{A22A3009-BBF6-4ADA-B195-DC8926A481CE}" type="parTrans" cxnId="{525C3F10-8CB4-4CC9-80D2-0E12E5DF39AA}">
      <dgm:prSet/>
      <dgm:spPr/>
      <dgm:t>
        <a:bodyPr/>
        <a:lstStyle/>
        <a:p>
          <a:endParaRPr lang="en-US"/>
        </a:p>
      </dgm:t>
    </dgm:pt>
    <dgm:pt modelId="{B892A1C2-E2E4-4773-8CA2-C803736ACA3C}" type="sibTrans" cxnId="{525C3F10-8CB4-4CC9-80D2-0E12E5DF39AA}">
      <dgm:prSet/>
      <dgm:spPr/>
      <dgm:t>
        <a:bodyPr/>
        <a:lstStyle/>
        <a:p>
          <a:endParaRPr lang="en-US"/>
        </a:p>
      </dgm:t>
    </dgm:pt>
    <dgm:pt modelId="{61DB0D22-76FA-45BA-A4C8-F0EBA0340F58}">
      <dgm:prSet phldrT="[Text]"/>
      <dgm:spPr/>
      <dgm:t>
        <a:bodyPr/>
        <a:lstStyle/>
        <a:p>
          <a:r>
            <a:rPr lang="en-US" err="1"/>
            <a:t>Pasien</a:t>
          </a:r>
          <a:r>
            <a:rPr lang="en-US"/>
            <a:t> Datang Sesuai Jadwal Di </a:t>
          </a:r>
          <a:r>
            <a:rPr lang="en-US" dirty="0"/>
            <a:t>SMS</a:t>
          </a:r>
        </a:p>
      </dgm:t>
    </dgm:pt>
    <dgm:pt modelId="{4F79F0AD-1DEF-4497-979E-B5A9DCA44F77}" type="parTrans" cxnId="{0575F328-D7EF-47B1-8E0F-3519CFB1C61F}">
      <dgm:prSet/>
      <dgm:spPr/>
      <dgm:t>
        <a:bodyPr/>
        <a:lstStyle/>
        <a:p>
          <a:endParaRPr lang="en-US"/>
        </a:p>
      </dgm:t>
    </dgm:pt>
    <dgm:pt modelId="{23B1EE7F-D154-4F3E-90E1-33E3134621EE}" type="sibTrans" cxnId="{0575F328-D7EF-47B1-8E0F-3519CFB1C61F}">
      <dgm:prSet/>
      <dgm:spPr/>
      <dgm:t>
        <a:bodyPr/>
        <a:lstStyle/>
        <a:p>
          <a:endParaRPr lang="en-US"/>
        </a:p>
      </dgm:t>
    </dgm:pt>
    <dgm:pt modelId="{17827E8B-D0DA-4E5C-B458-4112FF95B006}" type="pres">
      <dgm:prSet presAssocID="{13A925DD-01AE-4C96-BD6B-3EA404976870}" presName="Name0" presStyleCnt="0">
        <dgm:presLayoutVars>
          <dgm:dir/>
          <dgm:resizeHandles val="exact"/>
        </dgm:presLayoutVars>
      </dgm:prSet>
      <dgm:spPr/>
    </dgm:pt>
    <dgm:pt modelId="{13E6DD74-4015-461F-A38D-E2A974213F06}" type="pres">
      <dgm:prSet presAssocID="{B520E7DB-90A8-4188-9AAC-EC4B95A2CA63}" presName="node" presStyleLbl="node1" presStyleIdx="0" presStyleCnt="4">
        <dgm:presLayoutVars>
          <dgm:bulletEnabled val="1"/>
        </dgm:presLayoutVars>
      </dgm:prSet>
      <dgm:spPr/>
    </dgm:pt>
    <dgm:pt modelId="{3A00015A-F032-42D0-A3A1-FD2330E03B39}" type="pres">
      <dgm:prSet presAssocID="{885D520B-7BC1-4E31-AAC2-4C9023B9FA62}" presName="sibTrans" presStyleLbl="sibTrans2D1" presStyleIdx="0" presStyleCnt="3"/>
      <dgm:spPr/>
    </dgm:pt>
    <dgm:pt modelId="{FFBAB29E-8447-42D3-9175-319BDBDE5C1A}" type="pres">
      <dgm:prSet presAssocID="{885D520B-7BC1-4E31-AAC2-4C9023B9FA62}" presName="connectorText" presStyleLbl="sibTrans2D1" presStyleIdx="0" presStyleCnt="3"/>
      <dgm:spPr/>
    </dgm:pt>
    <dgm:pt modelId="{F05A9310-4D8E-4A8D-8EA0-C75B92E5EC3E}" type="pres">
      <dgm:prSet presAssocID="{ADC7530C-4503-493B-A7CD-765F35487AB2}" presName="node" presStyleLbl="node1" presStyleIdx="1" presStyleCnt="4">
        <dgm:presLayoutVars>
          <dgm:bulletEnabled val="1"/>
        </dgm:presLayoutVars>
      </dgm:prSet>
      <dgm:spPr/>
    </dgm:pt>
    <dgm:pt modelId="{F7ACA593-F6B0-47A1-9DD2-DBA5F0F5A3F0}" type="pres">
      <dgm:prSet presAssocID="{2A492BE7-2D54-4996-94A3-205E5207D9B7}" presName="sibTrans" presStyleLbl="sibTrans2D1" presStyleIdx="1" presStyleCnt="3"/>
      <dgm:spPr/>
    </dgm:pt>
    <dgm:pt modelId="{A4B23034-CCF9-4D21-870D-0990D772B1F7}" type="pres">
      <dgm:prSet presAssocID="{2A492BE7-2D54-4996-94A3-205E5207D9B7}" presName="connectorText" presStyleLbl="sibTrans2D1" presStyleIdx="1" presStyleCnt="3"/>
      <dgm:spPr/>
    </dgm:pt>
    <dgm:pt modelId="{7B4819C1-8BDD-4EC5-AEB3-C2B1F8DE3880}" type="pres">
      <dgm:prSet presAssocID="{83319375-58D7-4A4B-B8D2-A601251A45AF}" presName="node" presStyleLbl="node1" presStyleIdx="2" presStyleCnt="4">
        <dgm:presLayoutVars>
          <dgm:bulletEnabled val="1"/>
        </dgm:presLayoutVars>
      </dgm:prSet>
      <dgm:spPr/>
    </dgm:pt>
    <dgm:pt modelId="{A92C7D53-70A4-46B6-B0C8-74FA1EBC82FE}" type="pres">
      <dgm:prSet presAssocID="{B892A1C2-E2E4-4773-8CA2-C803736ACA3C}" presName="sibTrans" presStyleLbl="sibTrans2D1" presStyleIdx="2" presStyleCnt="3"/>
      <dgm:spPr/>
    </dgm:pt>
    <dgm:pt modelId="{6768DF3B-8D7D-4955-BBED-385328885A20}" type="pres">
      <dgm:prSet presAssocID="{B892A1C2-E2E4-4773-8CA2-C803736ACA3C}" presName="connectorText" presStyleLbl="sibTrans2D1" presStyleIdx="2" presStyleCnt="3"/>
      <dgm:spPr/>
    </dgm:pt>
    <dgm:pt modelId="{4CABFE53-CD72-40B5-8602-FD7315B3417B}" type="pres">
      <dgm:prSet presAssocID="{61DB0D22-76FA-45BA-A4C8-F0EBA0340F58}" presName="node" presStyleLbl="node1" presStyleIdx="3" presStyleCnt="4">
        <dgm:presLayoutVars>
          <dgm:bulletEnabled val="1"/>
        </dgm:presLayoutVars>
      </dgm:prSet>
      <dgm:spPr/>
    </dgm:pt>
  </dgm:ptLst>
  <dgm:cxnLst>
    <dgm:cxn modelId="{3A0E1D0A-4F41-4FDA-874C-E22BA6067C01}" srcId="{13A925DD-01AE-4C96-BD6B-3EA404976870}" destId="{ADC7530C-4503-493B-A7CD-765F35487AB2}" srcOrd="1" destOrd="0" parTransId="{125EA497-68D9-403E-891E-A481BD826C75}" sibTransId="{2A492BE7-2D54-4996-94A3-205E5207D9B7}"/>
    <dgm:cxn modelId="{525C3F10-8CB4-4CC9-80D2-0E12E5DF39AA}" srcId="{13A925DD-01AE-4C96-BD6B-3EA404976870}" destId="{83319375-58D7-4A4B-B8D2-A601251A45AF}" srcOrd="2" destOrd="0" parTransId="{A22A3009-BBF6-4ADA-B195-DC8926A481CE}" sibTransId="{B892A1C2-E2E4-4773-8CA2-C803736ACA3C}"/>
    <dgm:cxn modelId="{57356227-1156-478C-B424-FD916F3867E1}" type="presOf" srcId="{885D520B-7BC1-4E31-AAC2-4C9023B9FA62}" destId="{FFBAB29E-8447-42D3-9175-319BDBDE5C1A}" srcOrd="1" destOrd="0" presId="urn:microsoft.com/office/officeart/2005/8/layout/process1"/>
    <dgm:cxn modelId="{6213F228-439B-4BAC-B1DD-7905766C71B3}" type="presOf" srcId="{B892A1C2-E2E4-4773-8CA2-C803736ACA3C}" destId="{6768DF3B-8D7D-4955-BBED-385328885A20}" srcOrd="1" destOrd="0" presId="urn:microsoft.com/office/officeart/2005/8/layout/process1"/>
    <dgm:cxn modelId="{0575F328-D7EF-47B1-8E0F-3519CFB1C61F}" srcId="{13A925DD-01AE-4C96-BD6B-3EA404976870}" destId="{61DB0D22-76FA-45BA-A4C8-F0EBA0340F58}" srcOrd="3" destOrd="0" parTransId="{4F79F0AD-1DEF-4497-979E-B5A9DCA44F77}" sibTransId="{23B1EE7F-D154-4F3E-90E1-33E3134621EE}"/>
    <dgm:cxn modelId="{82D64134-699E-4AB0-9D24-3D65AE435927}" type="presOf" srcId="{B520E7DB-90A8-4188-9AAC-EC4B95A2CA63}" destId="{13E6DD74-4015-461F-A38D-E2A974213F06}" srcOrd="0" destOrd="0" presId="urn:microsoft.com/office/officeart/2005/8/layout/process1"/>
    <dgm:cxn modelId="{C23BB66A-E171-417C-BB02-8780D7476782}" type="presOf" srcId="{885D520B-7BC1-4E31-AAC2-4C9023B9FA62}" destId="{3A00015A-F032-42D0-A3A1-FD2330E03B39}" srcOrd="0" destOrd="0" presId="urn:microsoft.com/office/officeart/2005/8/layout/process1"/>
    <dgm:cxn modelId="{7CB5006B-C1C0-4193-84C3-630760100177}" srcId="{13A925DD-01AE-4C96-BD6B-3EA404976870}" destId="{B520E7DB-90A8-4188-9AAC-EC4B95A2CA63}" srcOrd="0" destOrd="0" parTransId="{B244EF1A-8C0F-4826-A352-D0F95D2219FE}" sibTransId="{885D520B-7BC1-4E31-AAC2-4C9023B9FA62}"/>
    <dgm:cxn modelId="{151F0D6E-CC04-4D54-A5A9-1E254E6D714F}" type="presOf" srcId="{83319375-58D7-4A4B-B8D2-A601251A45AF}" destId="{7B4819C1-8BDD-4EC5-AEB3-C2B1F8DE3880}" srcOrd="0" destOrd="0" presId="urn:microsoft.com/office/officeart/2005/8/layout/process1"/>
    <dgm:cxn modelId="{3361F453-C8A7-4278-B481-F8CE24EF8F77}" type="presOf" srcId="{B892A1C2-E2E4-4773-8CA2-C803736ACA3C}" destId="{A92C7D53-70A4-46B6-B0C8-74FA1EBC82FE}" srcOrd="0" destOrd="0" presId="urn:microsoft.com/office/officeart/2005/8/layout/process1"/>
    <dgm:cxn modelId="{730F957A-4F0E-4FD4-A455-D312213E29FA}" type="presOf" srcId="{ADC7530C-4503-493B-A7CD-765F35487AB2}" destId="{F05A9310-4D8E-4A8D-8EA0-C75B92E5EC3E}" srcOrd="0" destOrd="0" presId="urn:microsoft.com/office/officeart/2005/8/layout/process1"/>
    <dgm:cxn modelId="{788AD7AF-DD93-48DF-BDBF-46771DAF1B18}" type="presOf" srcId="{13A925DD-01AE-4C96-BD6B-3EA404976870}" destId="{17827E8B-D0DA-4E5C-B458-4112FF95B006}" srcOrd="0" destOrd="0" presId="urn:microsoft.com/office/officeart/2005/8/layout/process1"/>
    <dgm:cxn modelId="{75B8F6B7-619E-404E-9E0C-A291AE0E4BDA}" type="presOf" srcId="{61DB0D22-76FA-45BA-A4C8-F0EBA0340F58}" destId="{4CABFE53-CD72-40B5-8602-FD7315B3417B}" srcOrd="0" destOrd="0" presId="urn:microsoft.com/office/officeart/2005/8/layout/process1"/>
    <dgm:cxn modelId="{8E17CABC-E014-4ECF-9E4C-64E4958B50C8}" type="presOf" srcId="{2A492BE7-2D54-4996-94A3-205E5207D9B7}" destId="{A4B23034-CCF9-4D21-870D-0990D772B1F7}" srcOrd="1" destOrd="0" presId="urn:microsoft.com/office/officeart/2005/8/layout/process1"/>
    <dgm:cxn modelId="{F7B06BFB-6B8F-4F20-A1A3-2EF92B3B5D43}" type="presOf" srcId="{2A492BE7-2D54-4996-94A3-205E5207D9B7}" destId="{F7ACA593-F6B0-47A1-9DD2-DBA5F0F5A3F0}" srcOrd="0" destOrd="0" presId="urn:microsoft.com/office/officeart/2005/8/layout/process1"/>
    <dgm:cxn modelId="{7B1843AA-52F7-4DB8-9E02-4503F6DA936A}" type="presParOf" srcId="{17827E8B-D0DA-4E5C-B458-4112FF95B006}" destId="{13E6DD74-4015-461F-A38D-E2A974213F06}" srcOrd="0" destOrd="0" presId="urn:microsoft.com/office/officeart/2005/8/layout/process1"/>
    <dgm:cxn modelId="{CBA1D189-D3C0-4158-8FF4-C2550115BFC7}" type="presParOf" srcId="{17827E8B-D0DA-4E5C-B458-4112FF95B006}" destId="{3A00015A-F032-42D0-A3A1-FD2330E03B39}" srcOrd="1" destOrd="0" presId="urn:microsoft.com/office/officeart/2005/8/layout/process1"/>
    <dgm:cxn modelId="{DA31524A-B3B2-4509-BCC3-E2D4437A039F}" type="presParOf" srcId="{3A00015A-F032-42D0-A3A1-FD2330E03B39}" destId="{FFBAB29E-8447-42D3-9175-319BDBDE5C1A}" srcOrd="0" destOrd="0" presId="urn:microsoft.com/office/officeart/2005/8/layout/process1"/>
    <dgm:cxn modelId="{FF06232B-C556-4B8D-95B2-094DA35493B0}" type="presParOf" srcId="{17827E8B-D0DA-4E5C-B458-4112FF95B006}" destId="{F05A9310-4D8E-4A8D-8EA0-C75B92E5EC3E}" srcOrd="2" destOrd="0" presId="urn:microsoft.com/office/officeart/2005/8/layout/process1"/>
    <dgm:cxn modelId="{9B52841E-E239-4080-9A71-63FB7602710A}" type="presParOf" srcId="{17827E8B-D0DA-4E5C-B458-4112FF95B006}" destId="{F7ACA593-F6B0-47A1-9DD2-DBA5F0F5A3F0}" srcOrd="3" destOrd="0" presId="urn:microsoft.com/office/officeart/2005/8/layout/process1"/>
    <dgm:cxn modelId="{7410082A-5B2C-4DD4-AF7A-5AFA8290B799}" type="presParOf" srcId="{F7ACA593-F6B0-47A1-9DD2-DBA5F0F5A3F0}" destId="{A4B23034-CCF9-4D21-870D-0990D772B1F7}" srcOrd="0" destOrd="0" presId="urn:microsoft.com/office/officeart/2005/8/layout/process1"/>
    <dgm:cxn modelId="{817DF45D-A127-4F90-BDD8-7D1E885D2BF1}" type="presParOf" srcId="{17827E8B-D0DA-4E5C-B458-4112FF95B006}" destId="{7B4819C1-8BDD-4EC5-AEB3-C2B1F8DE3880}" srcOrd="4" destOrd="0" presId="urn:microsoft.com/office/officeart/2005/8/layout/process1"/>
    <dgm:cxn modelId="{646A377F-5764-4763-949D-7A991D37661E}" type="presParOf" srcId="{17827E8B-D0DA-4E5C-B458-4112FF95B006}" destId="{A92C7D53-70A4-46B6-B0C8-74FA1EBC82FE}" srcOrd="5" destOrd="0" presId="urn:microsoft.com/office/officeart/2005/8/layout/process1"/>
    <dgm:cxn modelId="{EF1AEBD8-C95A-47A7-9826-18A82AF57448}" type="presParOf" srcId="{A92C7D53-70A4-46B6-B0C8-74FA1EBC82FE}" destId="{6768DF3B-8D7D-4955-BBED-385328885A20}" srcOrd="0" destOrd="0" presId="urn:microsoft.com/office/officeart/2005/8/layout/process1"/>
    <dgm:cxn modelId="{FD6B31D5-8746-437A-A038-0552E7F23EDA}" type="presParOf" srcId="{17827E8B-D0DA-4E5C-B458-4112FF95B006}" destId="{4CABFE53-CD72-40B5-8602-FD7315B3417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A925DD-01AE-4C96-BD6B-3EA40497687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520E7DB-90A8-4188-9AAC-EC4B95A2CA63}">
      <dgm:prSet phldrT="[Text]"/>
      <dgm:spPr/>
      <dgm:t>
        <a:bodyPr/>
        <a:lstStyle/>
        <a:p>
          <a:r>
            <a:rPr lang="en-US" dirty="0"/>
            <a:t>Daftar </a:t>
          </a:r>
          <a:r>
            <a:rPr lang="en-US"/>
            <a:t>Data Diri Dan Menunjukkan KTP Asli</a:t>
          </a:r>
          <a:endParaRPr lang="en-US" dirty="0"/>
        </a:p>
      </dgm:t>
    </dgm:pt>
    <dgm:pt modelId="{B244EF1A-8C0F-4826-A352-D0F95D2219FE}" type="parTrans" cxnId="{7CB5006B-C1C0-4193-84C3-630760100177}">
      <dgm:prSet/>
      <dgm:spPr/>
      <dgm:t>
        <a:bodyPr/>
        <a:lstStyle/>
        <a:p>
          <a:endParaRPr lang="en-US"/>
        </a:p>
      </dgm:t>
    </dgm:pt>
    <dgm:pt modelId="{885D520B-7BC1-4E31-AAC2-4C9023B9FA62}" type="sibTrans" cxnId="{7CB5006B-C1C0-4193-84C3-630760100177}">
      <dgm:prSet/>
      <dgm:spPr/>
      <dgm:t>
        <a:bodyPr/>
        <a:lstStyle/>
        <a:p>
          <a:endParaRPr lang="en-US"/>
        </a:p>
      </dgm:t>
    </dgm:pt>
    <dgm:pt modelId="{ADC7530C-4503-493B-A7CD-765F35487AB2}">
      <dgm:prSet phldrT="[Text]"/>
      <dgm:spPr/>
      <dgm:t>
        <a:bodyPr/>
        <a:lstStyle/>
        <a:p>
          <a:r>
            <a:rPr lang="en-US" dirty="0" err="1"/>
            <a:t>Buat</a:t>
          </a:r>
          <a:r>
            <a:rPr lang="en-US" dirty="0"/>
            <a:t> </a:t>
          </a:r>
          <a:r>
            <a:rPr lang="en-US" dirty="0" err="1"/>
            <a:t>Janji</a:t>
          </a:r>
          <a:r>
            <a:rPr lang="en-US" dirty="0"/>
            <a:t> </a:t>
          </a:r>
          <a:r>
            <a:rPr lang="en-US" dirty="0" err="1"/>
            <a:t>Kunjungan</a:t>
          </a:r>
          <a:endParaRPr lang="en-US" dirty="0"/>
        </a:p>
      </dgm:t>
    </dgm:pt>
    <dgm:pt modelId="{125EA497-68D9-403E-891E-A481BD826C75}" type="parTrans" cxnId="{3A0E1D0A-4F41-4FDA-874C-E22BA6067C01}">
      <dgm:prSet/>
      <dgm:spPr/>
      <dgm:t>
        <a:bodyPr/>
        <a:lstStyle/>
        <a:p>
          <a:endParaRPr lang="en-US"/>
        </a:p>
      </dgm:t>
    </dgm:pt>
    <dgm:pt modelId="{2A492BE7-2D54-4996-94A3-205E5207D9B7}" type="sibTrans" cxnId="{3A0E1D0A-4F41-4FDA-874C-E22BA6067C01}">
      <dgm:prSet/>
      <dgm:spPr/>
      <dgm:t>
        <a:bodyPr/>
        <a:lstStyle/>
        <a:p>
          <a:endParaRPr lang="en-US"/>
        </a:p>
      </dgm:t>
    </dgm:pt>
    <dgm:pt modelId="{83319375-58D7-4A4B-B8D2-A601251A45AF}">
      <dgm:prSet phldrT="[Text]"/>
      <dgm:spPr/>
      <dgm:t>
        <a:bodyPr/>
        <a:lstStyle/>
        <a:p>
          <a:r>
            <a:rPr lang="en-US" dirty="0" err="1"/>
            <a:t>Notifikasi</a:t>
          </a:r>
          <a:r>
            <a:rPr lang="en-US" dirty="0"/>
            <a:t> </a:t>
          </a:r>
          <a:r>
            <a:rPr lang="en-US"/>
            <a:t>Telegram Untuk </a:t>
          </a:r>
          <a:r>
            <a:rPr lang="en-US" dirty="0" err="1"/>
            <a:t>Dokter</a:t>
          </a:r>
          <a:endParaRPr lang="en-US" dirty="0"/>
        </a:p>
        <a:p>
          <a:endParaRPr lang="en-US" dirty="0"/>
        </a:p>
        <a:p>
          <a:r>
            <a:rPr lang="en-US" dirty="0" err="1"/>
            <a:t>Notifikasi</a:t>
          </a:r>
          <a:r>
            <a:rPr lang="en-US" dirty="0"/>
            <a:t> </a:t>
          </a:r>
          <a:r>
            <a:rPr lang="en-US"/>
            <a:t>SMS Untuk </a:t>
          </a:r>
          <a:r>
            <a:rPr lang="en-US" dirty="0" err="1"/>
            <a:t>Pasien</a:t>
          </a:r>
          <a:endParaRPr lang="en-US" dirty="0"/>
        </a:p>
      </dgm:t>
    </dgm:pt>
    <dgm:pt modelId="{A22A3009-BBF6-4ADA-B195-DC8926A481CE}" type="parTrans" cxnId="{525C3F10-8CB4-4CC9-80D2-0E12E5DF39AA}">
      <dgm:prSet/>
      <dgm:spPr/>
      <dgm:t>
        <a:bodyPr/>
        <a:lstStyle/>
        <a:p>
          <a:endParaRPr lang="en-US"/>
        </a:p>
      </dgm:t>
    </dgm:pt>
    <dgm:pt modelId="{B892A1C2-E2E4-4773-8CA2-C803736ACA3C}" type="sibTrans" cxnId="{525C3F10-8CB4-4CC9-80D2-0E12E5DF39AA}">
      <dgm:prSet/>
      <dgm:spPr/>
      <dgm:t>
        <a:bodyPr/>
        <a:lstStyle/>
        <a:p>
          <a:endParaRPr lang="en-US"/>
        </a:p>
      </dgm:t>
    </dgm:pt>
    <dgm:pt modelId="{61DB0D22-76FA-45BA-A4C8-F0EBA0340F58}">
      <dgm:prSet phldrT="[Text]"/>
      <dgm:spPr/>
      <dgm:t>
        <a:bodyPr/>
        <a:lstStyle/>
        <a:p>
          <a:r>
            <a:rPr lang="en-US" err="1"/>
            <a:t>Pasien</a:t>
          </a:r>
          <a:r>
            <a:rPr lang="en-US"/>
            <a:t> Datang Sesuai Jadwal Di </a:t>
          </a:r>
          <a:r>
            <a:rPr lang="en-US" dirty="0"/>
            <a:t>SMS</a:t>
          </a:r>
        </a:p>
      </dgm:t>
    </dgm:pt>
    <dgm:pt modelId="{4F79F0AD-1DEF-4497-979E-B5A9DCA44F77}" type="parTrans" cxnId="{0575F328-D7EF-47B1-8E0F-3519CFB1C61F}">
      <dgm:prSet/>
      <dgm:spPr/>
      <dgm:t>
        <a:bodyPr/>
        <a:lstStyle/>
        <a:p>
          <a:endParaRPr lang="en-US"/>
        </a:p>
      </dgm:t>
    </dgm:pt>
    <dgm:pt modelId="{23B1EE7F-D154-4F3E-90E1-33E3134621EE}" type="sibTrans" cxnId="{0575F328-D7EF-47B1-8E0F-3519CFB1C61F}">
      <dgm:prSet/>
      <dgm:spPr/>
      <dgm:t>
        <a:bodyPr/>
        <a:lstStyle/>
        <a:p>
          <a:endParaRPr lang="en-US"/>
        </a:p>
      </dgm:t>
    </dgm:pt>
    <dgm:pt modelId="{17827E8B-D0DA-4E5C-B458-4112FF95B006}" type="pres">
      <dgm:prSet presAssocID="{13A925DD-01AE-4C96-BD6B-3EA404976870}" presName="Name0" presStyleCnt="0">
        <dgm:presLayoutVars>
          <dgm:dir/>
          <dgm:resizeHandles val="exact"/>
        </dgm:presLayoutVars>
      </dgm:prSet>
      <dgm:spPr/>
    </dgm:pt>
    <dgm:pt modelId="{13E6DD74-4015-461F-A38D-E2A974213F06}" type="pres">
      <dgm:prSet presAssocID="{B520E7DB-90A8-4188-9AAC-EC4B95A2CA63}" presName="node" presStyleLbl="node1" presStyleIdx="0" presStyleCnt="4">
        <dgm:presLayoutVars>
          <dgm:bulletEnabled val="1"/>
        </dgm:presLayoutVars>
      </dgm:prSet>
      <dgm:spPr/>
    </dgm:pt>
    <dgm:pt modelId="{3A00015A-F032-42D0-A3A1-FD2330E03B39}" type="pres">
      <dgm:prSet presAssocID="{885D520B-7BC1-4E31-AAC2-4C9023B9FA62}" presName="sibTrans" presStyleLbl="sibTrans2D1" presStyleIdx="0" presStyleCnt="3"/>
      <dgm:spPr/>
    </dgm:pt>
    <dgm:pt modelId="{FFBAB29E-8447-42D3-9175-319BDBDE5C1A}" type="pres">
      <dgm:prSet presAssocID="{885D520B-7BC1-4E31-AAC2-4C9023B9FA62}" presName="connectorText" presStyleLbl="sibTrans2D1" presStyleIdx="0" presStyleCnt="3"/>
      <dgm:spPr/>
    </dgm:pt>
    <dgm:pt modelId="{F05A9310-4D8E-4A8D-8EA0-C75B92E5EC3E}" type="pres">
      <dgm:prSet presAssocID="{ADC7530C-4503-493B-A7CD-765F35487AB2}" presName="node" presStyleLbl="node1" presStyleIdx="1" presStyleCnt="4">
        <dgm:presLayoutVars>
          <dgm:bulletEnabled val="1"/>
        </dgm:presLayoutVars>
      </dgm:prSet>
      <dgm:spPr/>
    </dgm:pt>
    <dgm:pt modelId="{F7ACA593-F6B0-47A1-9DD2-DBA5F0F5A3F0}" type="pres">
      <dgm:prSet presAssocID="{2A492BE7-2D54-4996-94A3-205E5207D9B7}" presName="sibTrans" presStyleLbl="sibTrans2D1" presStyleIdx="1" presStyleCnt="3"/>
      <dgm:spPr/>
    </dgm:pt>
    <dgm:pt modelId="{A4B23034-CCF9-4D21-870D-0990D772B1F7}" type="pres">
      <dgm:prSet presAssocID="{2A492BE7-2D54-4996-94A3-205E5207D9B7}" presName="connectorText" presStyleLbl="sibTrans2D1" presStyleIdx="1" presStyleCnt="3"/>
      <dgm:spPr/>
    </dgm:pt>
    <dgm:pt modelId="{7B4819C1-8BDD-4EC5-AEB3-C2B1F8DE3880}" type="pres">
      <dgm:prSet presAssocID="{83319375-58D7-4A4B-B8D2-A601251A45AF}" presName="node" presStyleLbl="node1" presStyleIdx="2" presStyleCnt="4">
        <dgm:presLayoutVars>
          <dgm:bulletEnabled val="1"/>
        </dgm:presLayoutVars>
      </dgm:prSet>
      <dgm:spPr/>
    </dgm:pt>
    <dgm:pt modelId="{A92C7D53-70A4-46B6-B0C8-74FA1EBC82FE}" type="pres">
      <dgm:prSet presAssocID="{B892A1C2-E2E4-4773-8CA2-C803736ACA3C}" presName="sibTrans" presStyleLbl="sibTrans2D1" presStyleIdx="2" presStyleCnt="3"/>
      <dgm:spPr/>
    </dgm:pt>
    <dgm:pt modelId="{6768DF3B-8D7D-4955-BBED-385328885A20}" type="pres">
      <dgm:prSet presAssocID="{B892A1C2-E2E4-4773-8CA2-C803736ACA3C}" presName="connectorText" presStyleLbl="sibTrans2D1" presStyleIdx="2" presStyleCnt="3"/>
      <dgm:spPr/>
    </dgm:pt>
    <dgm:pt modelId="{4CABFE53-CD72-40B5-8602-FD7315B3417B}" type="pres">
      <dgm:prSet presAssocID="{61DB0D22-76FA-45BA-A4C8-F0EBA0340F58}" presName="node" presStyleLbl="node1" presStyleIdx="3" presStyleCnt="4">
        <dgm:presLayoutVars>
          <dgm:bulletEnabled val="1"/>
        </dgm:presLayoutVars>
      </dgm:prSet>
      <dgm:spPr/>
    </dgm:pt>
  </dgm:ptLst>
  <dgm:cxnLst>
    <dgm:cxn modelId="{3A0E1D0A-4F41-4FDA-874C-E22BA6067C01}" srcId="{13A925DD-01AE-4C96-BD6B-3EA404976870}" destId="{ADC7530C-4503-493B-A7CD-765F35487AB2}" srcOrd="1" destOrd="0" parTransId="{125EA497-68D9-403E-891E-A481BD826C75}" sibTransId="{2A492BE7-2D54-4996-94A3-205E5207D9B7}"/>
    <dgm:cxn modelId="{525C3F10-8CB4-4CC9-80D2-0E12E5DF39AA}" srcId="{13A925DD-01AE-4C96-BD6B-3EA404976870}" destId="{83319375-58D7-4A4B-B8D2-A601251A45AF}" srcOrd="2" destOrd="0" parTransId="{A22A3009-BBF6-4ADA-B195-DC8926A481CE}" sibTransId="{B892A1C2-E2E4-4773-8CA2-C803736ACA3C}"/>
    <dgm:cxn modelId="{57356227-1156-478C-B424-FD916F3867E1}" type="presOf" srcId="{885D520B-7BC1-4E31-AAC2-4C9023B9FA62}" destId="{FFBAB29E-8447-42D3-9175-319BDBDE5C1A}" srcOrd="1" destOrd="0" presId="urn:microsoft.com/office/officeart/2005/8/layout/process1"/>
    <dgm:cxn modelId="{6213F228-439B-4BAC-B1DD-7905766C71B3}" type="presOf" srcId="{B892A1C2-E2E4-4773-8CA2-C803736ACA3C}" destId="{6768DF3B-8D7D-4955-BBED-385328885A20}" srcOrd="1" destOrd="0" presId="urn:microsoft.com/office/officeart/2005/8/layout/process1"/>
    <dgm:cxn modelId="{0575F328-D7EF-47B1-8E0F-3519CFB1C61F}" srcId="{13A925DD-01AE-4C96-BD6B-3EA404976870}" destId="{61DB0D22-76FA-45BA-A4C8-F0EBA0340F58}" srcOrd="3" destOrd="0" parTransId="{4F79F0AD-1DEF-4497-979E-B5A9DCA44F77}" sibTransId="{23B1EE7F-D154-4F3E-90E1-33E3134621EE}"/>
    <dgm:cxn modelId="{82D64134-699E-4AB0-9D24-3D65AE435927}" type="presOf" srcId="{B520E7DB-90A8-4188-9AAC-EC4B95A2CA63}" destId="{13E6DD74-4015-461F-A38D-E2A974213F06}" srcOrd="0" destOrd="0" presId="urn:microsoft.com/office/officeart/2005/8/layout/process1"/>
    <dgm:cxn modelId="{C23BB66A-E171-417C-BB02-8780D7476782}" type="presOf" srcId="{885D520B-7BC1-4E31-AAC2-4C9023B9FA62}" destId="{3A00015A-F032-42D0-A3A1-FD2330E03B39}" srcOrd="0" destOrd="0" presId="urn:microsoft.com/office/officeart/2005/8/layout/process1"/>
    <dgm:cxn modelId="{7CB5006B-C1C0-4193-84C3-630760100177}" srcId="{13A925DD-01AE-4C96-BD6B-3EA404976870}" destId="{B520E7DB-90A8-4188-9AAC-EC4B95A2CA63}" srcOrd="0" destOrd="0" parTransId="{B244EF1A-8C0F-4826-A352-D0F95D2219FE}" sibTransId="{885D520B-7BC1-4E31-AAC2-4C9023B9FA62}"/>
    <dgm:cxn modelId="{151F0D6E-CC04-4D54-A5A9-1E254E6D714F}" type="presOf" srcId="{83319375-58D7-4A4B-B8D2-A601251A45AF}" destId="{7B4819C1-8BDD-4EC5-AEB3-C2B1F8DE3880}" srcOrd="0" destOrd="0" presId="urn:microsoft.com/office/officeart/2005/8/layout/process1"/>
    <dgm:cxn modelId="{3361F453-C8A7-4278-B481-F8CE24EF8F77}" type="presOf" srcId="{B892A1C2-E2E4-4773-8CA2-C803736ACA3C}" destId="{A92C7D53-70A4-46B6-B0C8-74FA1EBC82FE}" srcOrd="0" destOrd="0" presId="urn:microsoft.com/office/officeart/2005/8/layout/process1"/>
    <dgm:cxn modelId="{730F957A-4F0E-4FD4-A455-D312213E29FA}" type="presOf" srcId="{ADC7530C-4503-493B-A7CD-765F35487AB2}" destId="{F05A9310-4D8E-4A8D-8EA0-C75B92E5EC3E}" srcOrd="0" destOrd="0" presId="urn:microsoft.com/office/officeart/2005/8/layout/process1"/>
    <dgm:cxn modelId="{788AD7AF-DD93-48DF-BDBF-46771DAF1B18}" type="presOf" srcId="{13A925DD-01AE-4C96-BD6B-3EA404976870}" destId="{17827E8B-D0DA-4E5C-B458-4112FF95B006}" srcOrd="0" destOrd="0" presId="urn:microsoft.com/office/officeart/2005/8/layout/process1"/>
    <dgm:cxn modelId="{75B8F6B7-619E-404E-9E0C-A291AE0E4BDA}" type="presOf" srcId="{61DB0D22-76FA-45BA-A4C8-F0EBA0340F58}" destId="{4CABFE53-CD72-40B5-8602-FD7315B3417B}" srcOrd="0" destOrd="0" presId="urn:microsoft.com/office/officeart/2005/8/layout/process1"/>
    <dgm:cxn modelId="{8E17CABC-E014-4ECF-9E4C-64E4958B50C8}" type="presOf" srcId="{2A492BE7-2D54-4996-94A3-205E5207D9B7}" destId="{A4B23034-CCF9-4D21-870D-0990D772B1F7}" srcOrd="1" destOrd="0" presId="urn:microsoft.com/office/officeart/2005/8/layout/process1"/>
    <dgm:cxn modelId="{F7B06BFB-6B8F-4F20-A1A3-2EF92B3B5D43}" type="presOf" srcId="{2A492BE7-2D54-4996-94A3-205E5207D9B7}" destId="{F7ACA593-F6B0-47A1-9DD2-DBA5F0F5A3F0}" srcOrd="0" destOrd="0" presId="urn:microsoft.com/office/officeart/2005/8/layout/process1"/>
    <dgm:cxn modelId="{7B1843AA-52F7-4DB8-9E02-4503F6DA936A}" type="presParOf" srcId="{17827E8B-D0DA-4E5C-B458-4112FF95B006}" destId="{13E6DD74-4015-461F-A38D-E2A974213F06}" srcOrd="0" destOrd="0" presId="urn:microsoft.com/office/officeart/2005/8/layout/process1"/>
    <dgm:cxn modelId="{CBA1D189-D3C0-4158-8FF4-C2550115BFC7}" type="presParOf" srcId="{17827E8B-D0DA-4E5C-B458-4112FF95B006}" destId="{3A00015A-F032-42D0-A3A1-FD2330E03B39}" srcOrd="1" destOrd="0" presId="urn:microsoft.com/office/officeart/2005/8/layout/process1"/>
    <dgm:cxn modelId="{DA31524A-B3B2-4509-BCC3-E2D4437A039F}" type="presParOf" srcId="{3A00015A-F032-42D0-A3A1-FD2330E03B39}" destId="{FFBAB29E-8447-42D3-9175-319BDBDE5C1A}" srcOrd="0" destOrd="0" presId="urn:microsoft.com/office/officeart/2005/8/layout/process1"/>
    <dgm:cxn modelId="{FF06232B-C556-4B8D-95B2-094DA35493B0}" type="presParOf" srcId="{17827E8B-D0DA-4E5C-B458-4112FF95B006}" destId="{F05A9310-4D8E-4A8D-8EA0-C75B92E5EC3E}" srcOrd="2" destOrd="0" presId="urn:microsoft.com/office/officeart/2005/8/layout/process1"/>
    <dgm:cxn modelId="{9B52841E-E239-4080-9A71-63FB7602710A}" type="presParOf" srcId="{17827E8B-D0DA-4E5C-B458-4112FF95B006}" destId="{F7ACA593-F6B0-47A1-9DD2-DBA5F0F5A3F0}" srcOrd="3" destOrd="0" presId="urn:microsoft.com/office/officeart/2005/8/layout/process1"/>
    <dgm:cxn modelId="{7410082A-5B2C-4DD4-AF7A-5AFA8290B799}" type="presParOf" srcId="{F7ACA593-F6B0-47A1-9DD2-DBA5F0F5A3F0}" destId="{A4B23034-CCF9-4D21-870D-0990D772B1F7}" srcOrd="0" destOrd="0" presId="urn:microsoft.com/office/officeart/2005/8/layout/process1"/>
    <dgm:cxn modelId="{817DF45D-A127-4F90-BDD8-7D1E885D2BF1}" type="presParOf" srcId="{17827E8B-D0DA-4E5C-B458-4112FF95B006}" destId="{7B4819C1-8BDD-4EC5-AEB3-C2B1F8DE3880}" srcOrd="4" destOrd="0" presId="urn:microsoft.com/office/officeart/2005/8/layout/process1"/>
    <dgm:cxn modelId="{646A377F-5764-4763-949D-7A991D37661E}" type="presParOf" srcId="{17827E8B-D0DA-4E5C-B458-4112FF95B006}" destId="{A92C7D53-70A4-46B6-B0C8-74FA1EBC82FE}" srcOrd="5" destOrd="0" presId="urn:microsoft.com/office/officeart/2005/8/layout/process1"/>
    <dgm:cxn modelId="{EF1AEBD8-C95A-47A7-9826-18A82AF57448}" type="presParOf" srcId="{A92C7D53-70A4-46B6-B0C8-74FA1EBC82FE}" destId="{6768DF3B-8D7D-4955-BBED-385328885A20}" srcOrd="0" destOrd="0" presId="urn:microsoft.com/office/officeart/2005/8/layout/process1"/>
    <dgm:cxn modelId="{FD6B31D5-8746-437A-A038-0552E7F23EDA}" type="presParOf" srcId="{17827E8B-D0DA-4E5C-B458-4112FF95B006}" destId="{4CABFE53-CD72-40B5-8602-FD7315B3417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C8ADCF-6EBC-4EAF-B918-F173C43AB289}">
      <dsp:nvSpPr>
        <dsp:cNvPr id="0" name=""/>
        <dsp:cNvSpPr/>
      </dsp:nvSpPr>
      <dsp:spPr>
        <a:xfrm>
          <a:off x="0" y="1095530"/>
          <a:ext cx="6096000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16E810-5F9D-4B70-8DAB-183EECFE7D0C}">
      <dsp:nvSpPr>
        <dsp:cNvPr id="0" name=""/>
        <dsp:cNvSpPr/>
      </dsp:nvSpPr>
      <dsp:spPr>
        <a:xfrm>
          <a:off x="1584959" y="1604"/>
          <a:ext cx="4511040" cy="1093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51435" rIns="51435" bIns="51435" numCol="1" spcCol="1270" anchor="b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 </a:t>
          </a:r>
          <a:endParaRPr lang="en-ID" sz="2700" kern="1200"/>
        </a:p>
      </dsp:txBody>
      <dsp:txXfrm>
        <a:off x="1584959" y="1604"/>
        <a:ext cx="4511040" cy="1093926"/>
      </dsp:txXfrm>
    </dsp:sp>
    <dsp:sp modelId="{55A23203-1636-4084-905C-899A61785133}">
      <dsp:nvSpPr>
        <dsp:cNvPr id="0" name=""/>
        <dsp:cNvSpPr/>
      </dsp:nvSpPr>
      <dsp:spPr>
        <a:xfrm>
          <a:off x="10619" y="585361"/>
          <a:ext cx="1584960" cy="495887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 </a:t>
          </a:r>
          <a:endParaRPr lang="en-ID" sz="2700" kern="1200"/>
        </a:p>
      </dsp:txBody>
      <dsp:txXfrm>
        <a:off x="34831" y="609573"/>
        <a:ext cx="1536536" cy="471675"/>
      </dsp:txXfrm>
    </dsp:sp>
    <dsp:sp modelId="{273ABA0A-8F65-4CEB-8D24-2E1881FA1669}">
      <dsp:nvSpPr>
        <dsp:cNvPr id="0" name=""/>
        <dsp:cNvSpPr/>
      </dsp:nvSpPr>
      <dsp:spPr>
        <a:xfrm>
          <a:off x="0" y="1095530"/>
          <a:ext cx="6096000" cy="2188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Basis Platform : Desktop App</a:t>
          </a:r>
          <a:endParaRPr lang="en-ID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Bahasa Pemrograman : Python 3</a:t>
          </a:r>
          <a:endParaRPr lang="en-ID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Framework : PyQt5</a:t>
          </a:r>
          <a:endParaRPr lang="en-ID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Database : MySQL</a:t>
          </a:r>
          <a:endParaRPr lang="en-ID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API SMS : websms.co.id</a:t>
          </a:r>
          <a:endParaRPr lang="en-ID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API Telegram : Telegram Bot</a:t>
          </a:r>
          <a:endParaRPr lang="en-ID" sz="2400" kern="1200"/>
        </a:p>
      </dsp:txBody>
      <dsp:txXfrm>
        <a:off x="0" y="1095530"/>
        <a:ext cx="6096000" cy="21881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E6DD74-4015-461F-A38D-E2A974213F06}">
      <dsp:nvSpPr>
        <dsp:cNvPr id="0" name=""/>
        <dsp:cNvSpPr/>
      </dsp:nvSpPr>
      <dsp:spPr>
        <a:xfrm>
          <a:off x="2678" y="1268839"/>
          <a:ext cx="1171277" cy="15263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Telepon</a:t>
          </a:r>
          <a:r>
            <a:rPr lang="en-US" sz="1300" kern="1200" dirty="0"/>
            <a:t> RS</a:t>
          </a:r>
        </a:p>
      </dsp:txBody>
      <dsp:txXfrm>
        <a:off x="36984" y="1303145"/>
        <a:ext cx="1102665" cy="1457708"/>
      </dsp:txXfrm>
    </dsp:sp>
    <dsp:sp modelId="{3A00015A-F032-42D0-A3A1-FD2330E03B39}">
      <dsp:nvSpPr>
        <dsp:cNvPr id="0" name=""/>
        <dsp:cNvSpPr/>
      </dsp:nvSpPr>
      <dsp:spPr>
        <a:xfrm>
          <a:off x="1291083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91083" y="1944856"/>
        <a:ext cx="173817" cy="174286"/>
      </dsp:txXfrm>
    </dsp:sp>
    <dsp:sp modelId="{F05A9310-4D8E-4A8D-8EA0-C75B92E5EC3E}">
      <dsp:nvSpPr>
        <dsp:cNvPr id="0" name=""/>
        <dsp:cNvSpPr/>
      </dsp:nvSpPr>
      <dsp:spPr>
        <a:xfrm>
          <a:off x="1642467" y="1268839"/>
          <a:ext cx="1171277" cy="15263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Buat</a:t>
          </a:r>
          <a:r>
            <a:rPr lang="en-US" sz="1300" kern="1200" dirty="0"/>
            <a:t> </a:t>
          </a:r>
          <a:r>
            <a:rPr lang="en-US" sz="1300" kern="1200" dirty="0" err="1"/>
            <a:t>Janji</a:t>
          </a:r>
          <a:r>
            <a:rPr lang="en-US" sz="1300" kern="1200" dirty="0"/>
            <a:t> </a:t>
          </a:r>
          <a:r>
            <a:rPr lang="en-US" sz="1300" kern="1200" dirty="0" err="1"/>
            <a:t>Kunjungan</a:t>
          </a:r>
          <a:endParaRPr lang="en-US" sz="1300" kern="1200" dirty="0"/>
        </a:p>
      </dsp:txBody>
      <dsp:txXfrm>
        <a:off x="1676773" y="1303145"/>
        <a:ext cx="1102665" cy="1457708"/>
      </dsp:txXfrm>
    </dsp:sp>
    <dsp:sp modelId="{F7ACA593-F6B0-47A1-9DD2-DBA5F0F5A3F0}">
      <dsp:nvSpPr>
        <dsp:cNvPr id="0" name=""/>
        <dsp:cNvSpPr/>
      </dsp:nvSpPr>
      <dsp:spPr>
        <a:xfrm>
          <a:off x="2930872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930872" y="1944856"/>
        <a:ext cx="173817" cy="174286"/>
      </dsp:txXfrm>
    </dsp:sp>
    <dsp:sp modelId="{7B4819C1-8BDD-4EC5-AEB3-C2B1F8DE3880}">
      <dsp:nvSpPr>
        <dsp:cNvPr id="0" name=""/>
        <dsp:cNvSpPr/>
      </dsp:nvSpPr>
      <dsp:spPr>
        <a:xfrm>
          <a:off x="3282255" y="1268839"/>
          <a:ext cx="1171277" cy="15263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Notifikasi</a:t>
          </a:r>
          <a:r>
            <a:rPr lang="en-US" sz="1300" kern="1200" dirty="0"/>
            <a:t> </a:t>
          </a:r>
          <a:r>
            <a:rPr lang="en-US" sz="1300" kern="1200"/>
            <a:t>Telegram Untuk </a:t>
          </a:r>
          <a:r>
            <a:rPr lang="en-US" sz="1300" kern="1200" dirty="0" err="1"/>
            <a:t>Dokter</a:t>
          </a: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Notifikasi</a:t>
          </a:r>
          <a:r>
            <a:rPr lang="en-US" sz="1300" kern="1200" dirty="0"/>
            <a:t> </a:t>
          </a:r>
          <a:r>
            <a:rPr lang="en-US" sz="1300" kern="1200"/>
            <a:t>SMS Untuk </a:t>
          </a:r>
          <a:r>
            <a:rPr lang="en-US" sz="1300" kern="1200" dirty="0" err="1"/>
            <a:t>Pasien</a:t>
          </a:r>
          <a:endParaRPr lang="en-US" sz="1300" kern="1200" dirty="0"/>
        </a:p>
      </dsp:txBody>
      <dsp:txXfrm>
        <a:off x="3316561" y="1303145"/>
        <a:ext cx="1102665" cy="1457708"/>
      </dsp:txXfrm>
    </dsp:sp>
    <dsp:sp modelId="{A92C7D53-70A4-46B6-B0C8-74FA1EBC82FE}">
      <dsp:nvSpPr>
        <dsp:cNvPr id="0" name=""/>
        <dsp:cNvSpPr/>
      </dsp:nvSpPr>
      <dsp:spPr>
        <a:xfrm>
          <a:off x="4570660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570660" y="1944856"/>
        <a:ext cx="173817" cy="174286"/>
      </dsp:txXfrm>
    </dsp:sp>
    <dsp:sp modelId="{4CABFE53-CD72-40B5-8602-FD7315B3417B}">
      <dsp:nvSpPr>
        <dsp:cNvPr id="0" name=""/>
        <dsp:cNvSpPr/>
      </dsp:nvSpPr>
      <dsp:spPr>
        <a:xfrm>
          <a:off x="4922043" y="1268839"/>
          <a:ext cx="1171277" cy="15263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err="1"/>
            <a:t>Pasien</a:t>
          </a:r>
          <a:r>
            <a:rPr lang="en-US" sz="1300" kern="1200"/>
            <a:t> Datang Sesuai Jadwal Di </a:t>
          </a:r>
          <a:r>
            <a:rPr lang="en-US" sz="1300" kern="1200" dirty="0"/>
            <a:t>SMS</a:t>
          </a:r>
        </a:p>
      </dsp:txBody>
      <dsp:txXfrm>
        <a:off x="4956349" y="1303145"/>
        <a:ext cx="1102665" cy="14577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E6DD74-4015-461F-A38D-E2A974213F06}">
      <dsp:nvSpPr>
        <dsp:cNvPr id="0" name=""/>
        <dsp:cNvSpPr/>
      </dsp:nvSpPr>
      <dsp:spPr>
        <a:xfrm>
          <a:off x="2678" y="1283251"/>
          <a:ext cx="1171277" cy="14974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Daftar </a:t>
          </a:r>
          <a:r>
            <a:rPr lang="en-US" sz="1300" kern="1200"/>
            <a:t>Data Diri Dan Menunjukkan KTP Asli</a:t>
          </a:r>
          <a:endParaRPr lang="en-US" sz="1300" kern="1200" dirty="0"/>
        </a:p>
      </dsp:txBody>
      <dsp:txXfrm>
        <a:off x="36984" y="1317557"/>
        <a:ext cx="1102665" cy="1428884"/>
      </dsp:txXfrm>
    </dsp:sp>
    <dsp:sp modelId="{3A00015A-F032-42D0-A3A1-FD2330E03B39}">
      <dsp:nvSpPr>
        <dsp:cNvPr id="0" name=""/>
        <dsp:cNvSpPr/>
      </dsp:nvSpPr>
      <dsp:spPr>
        <a:xfrm>
          <a:off x="1291083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91083" y="1944856"/>
        <a:ext cx="173817" cy="174286"/>
      </dsp:txXfrm>
    </dsp:sp>
    <dsp:sp modelId="{F05A9310-4D8E-4A8D-8EA0-C75B92E5EC3E}">
      <dsp:nvSpPr>
        <dsp:cNvPr id="0" name=""/>
        <dsp:cNvSpPr/>
      </dsp:nvSpPr>
      <dsp:spPr>
        <a:xfrm>
          <a:off x="1642467" y="1283251"/>
          <a:ext cx="1171277" cy="14974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Buat</a:t>
          </a:r>
          <a:r>
            <a:rPr lang="en-US" sz="1300" kern="1200" dirty="0"/>
            <a:t> </a:t>
          </a:r>
          <a:r>
            <a:rPr lang="en-US" sz="1300" kern="1200" dirty="0" err="1"/>
            <a:t>Janji</a:t>
          </a:r>
          <a:r>
            <a:rPr lang="en-US" sz="1300" kern="1200" dirty="0"/>
            <a:t> </a:t>
          </a:r>
          <a:r>
            <a:rPr lang="en-US" sz="1300" kern="1200" dirty="0" err="1"/>
            <a:t>Kunjungan</a:t>
          </a:r>
          <a:endParaRPr lang="en-US" sz="1300" kern="1200" dirty="0"/>
        </a:p>
      </dsp:txBody>
      <dsp:txXfrm>
        <a:off x="1676773" y="1317557"/>
        <a:ext cx="1102665" cy="1428884"/>
      </dsp:txXfrm>
    </dsp:sp>
    <dsp:sp modelId="{F7ACA593-F6B0-47A1-9DD2-DBA5F0F5A3F0}">
      <dsp:nvSpPr>
        <dsp:cNvPr id="0" name=""/>
        <dsp:cNvSpPr/>
      </dsp:nvSpPr>
      <dsp:spPr>
        <a:xfrm>
          <a:off x="2930872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930872" y="1944856"/>
        <a:ext cx="173817" cy="174286"/>
      </dsp:txXfrm>
    </dsp:sp>
    <dsp:sp modelId="{7B4819C1-8BDD-4EC5-AEB3-C2B1F8DE3880}">
      <dsp:nvSpPr>
        <dsp:cNvPr id="0" name=""/>
        <dsp:cNvSpPr/>
      </dsp:nvSpPr>
      <dsp:spPr>
        <a:xfrm>
          <a:off x="3282255" y="1283251"/>
          <a:ext cx="1171277" cy="14974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Notifikasi</a:t>
          </a:r>
          <a:r>
            <a:rPr lang="en-US" sz="1300" kern="1200" dirty="0"/>
            <a:t> </a:t>
          </a:r>
          <a:r>
            <a:rPr lang="en-US" sz="1300" kern="1200"/>
            <a:t>Telegram Untuk </a:t>
          </a:r>
          <a:r>
            <a:rPr lang="en-US" sz="1300" kern="1200" dirty="0" err="1"/>
            <a:t>Dokter</a:t>
          </a: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Notifikasi</a:t>
          </a:r>
          <a:r>
            <a:rPr lang="en-US" sz="1300" kern="1200" dirty="0"/>
            <a:t> </a:t>
          </a:r>
          <a:r>
            <a:rPr lang="en-US" sz="1300" kern="1200"/>
            <a:t>SMS Untuk </a:t>
          </a:r>
          <a:r>
            <a:rPr lang="en-US" sz="1300" kern="1200" dirty="0" err="1"/>
            <a:t>Pasien</a:t>
          </a:r>
          <a:endParaRPr lang="en-US" sz="1300" kern="1200" dirty="0"/>
        </a:p>
      </dsp:txBody>
      <dsp:txXfrm>
        <a:off x="3316561" y="1317557"/>
        <a:ext cx="1102665" cy="1428884"/>
      </dsp:txXfrm>
    </dsp:sp>
    <dsp:sp modelId="{A92C7D53-70A4-46B6-B0C8-74FA1EBC82FE}">
      <dsp:nvSpPr>
        <dsp:cNvPr id="0" name=""/>
        <dsp:cNvSpPr/>
      </dsp:nvSpPr>
      <dsp:spPr>
        <a:xfrm>
          <a:off x="4570660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570660" y="1944856"/>
        <a:ext cx="173817" cy="174286"/>
      </dsp:txXfrm>
    </dsp:sp>
    <dsp:sp modelId="{4CABFE53-CD72-40B5-8602-FD7315B3417B}">
      <dsp:nvSpPr>
        <dsp:cNvPr id="0" name=""/>
        <dsp:cNvSpPr/>
      </dsp:nvSpPr>
      <dsp:spPr>
        <a:xfrm>
          <a:off x="4922043" y="1283251"/>
          <a:ext cx="1171277" cy="14974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err="1"/>
            <a:t>Pasien</a:t>
          </a:r>
          <a:r>
            <a:rPr lang="en-US" sz="1300" kern="1200"/>
            <a:t> Datang Sesuai Jadwal Di </a:t>
          </a:r>
          <a:r>
            <a:rPr lang="en-US" sz="1300" kern="1200" dirty="0"/>
            <a:t>SMS</a:t>
          </a:r>
        </a:p>
      </dsp:txBody>
      <dsp:txXfrm>
        <a:off x="4956349" y="1317557"/>
        <a:ext cx="1102665" cy="14288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299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537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232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161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188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586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252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47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871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175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3406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891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3265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8678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488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7073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78895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454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434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444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8907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584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0819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0986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1164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093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3197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5781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7376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g8728718f4e_1_1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0" name="Google Shape;3460;g8728718f4e_1_1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529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653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81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3901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15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43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5396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59" r:id="rId5"/>
    <p:sldLayoutId id="2147483660" r:id="rId6"/>
    <p:sldLayoutId id="2147483673" r:id="rId7"/>
    <p:sldLayoutId id="2147483674" r:id="rId8"/>
    <p:sldLayoutId id="2147483675" r:id="rId9"/>
    <p:sldLayoutId id="2147483676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4161290" y="1169241"/>
            <a:ext cx="3464836" cy="16308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2"/>
                </a:solidFill>
              </a:rPr>
              <a:t>Medical Appointment</a:t>
            </a:r>
            <a:br>
              <a:rPr lang="en" sz="3800">
                <a:solidFill>
                  <a:schemeClr val="dk2"/>
                </a:solidFill>
              </a:rPr>
            </a:br>
            <a:r>
              <a:rPr lang="en" sz="3800">
                <a:solidFill>
                  <a:schemeClr val="dk2"/>
                </a:solidFill>
              </a:rPr>
              <a:t>Desktop App</a:t>
            </a:r>
            <a:endParaRPr sz="38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177890" y="3232709"/>
            <a:ext cx="3534540" cy="1148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Muhammad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Farchan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Setyawan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(1002210072)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1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Rita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Nurmailina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sz="1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(1002210026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-1005900" y="0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 Login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145F76-DA11-4D65-80FA-25BC69EA5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18"/>
          <a:stretch/>
        </p:blipFill>
        <p:spPr>
          <a:xfrm>
            <a:off x="2541182" y="1284683"/>
            <a:ext cx="4082902" cy="268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55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4725049" y="4549200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</a:t>
            </a:r>
            <a:r>
              <a:rPr lang="en" dirty="0"/>
              <a:t>Login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5C0DE-6BA6-43B5-BEE3-C3B019B086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14" t="16935" r="9651" b="14608"/>
          <a:stretch/>
        </p:blipFill>
        <p:spPr>
          <a:xfrm>
            <a:off x="850605" y="115835"/>
            <a:ext cx="7433588" cy="443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35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4572000" y="3806353"/>
            <a:ext cx="4329902" cy="5023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FLOWCHART FORM KEDATANGAN</a:t>
            </a:r>
            <a:endParaRPr sz="20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B83ED36-B7BD-4E45-91A9-84F3D5BE1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55" y="163475"/>
            <a:ext cx="3553847" cy="481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29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-1005900" y="0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 Utama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BA5D48-FB3B-411E-9580-CC0313CFB2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3"/>
          <a:stretch/>
        </p:blipFill>
        <p:spPr>
          <a:xfrm>
            <a:off x="953014" y="594300"/>
            <a:ext cx="7237971" cy="428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35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0" y="10633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Submit Janji Kunjungan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76F617-C491-4711-82CE-2DD5ED58AA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68" t="11536" r="23140" b="12540"/>
          <a:stretch/>
        </p:blipFill>
        <p:spPr>
          <a:xfrm>
            <a:off x="1233376" y="594299"/>
            <a:ext cx="6092457" cy="455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46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732BA3-765D-430E-89FC-C1EC7A64A5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35" t="13006" r="9418" b="9231"/>
          <a:stretch/>
        </p:blipFill>
        <p:spPr>
          <a:xfrm>
            <a:off x="805414" y="208868"/>
            <a:ext cx="7679365" cy="472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03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1184DA-32D9-434D-AE35-10F72A3BDD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51" t="12384" r="9069" b="23037"/>
          <a:stretch/>
        </p:blipFill>
        <p:spPr>
          <a:xfrm>
            <a:off x="821702" y="376131"/>
            <a:ext cx="7673712" cy="429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3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41278-F808-4B4B-B018-6D539E8E4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5" t="42787" r="9185" b="24328"/>
          <a:stretch/>
        </p:blipFill>
        <p:spPr>
          <a:xfrm>
            <a:off x="744278" y="1063255"/>
            <a:ext cx="7846829" cy="272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06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80E017A-10CA-44DC-B8B4-0ACA43BED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77" y="147526"/>
            <a:ext cx="3993663" cy="4848447"/>
          </a:xfrm>
          <a:prstGeom prst="rect">
            <a:avLst/>
          </a:prstGeom>
        </p:spPr>
      </p:pic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4994751" y="4641113"/>
            <a:ext cx="4329902" cy="5023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FLOWCHART FORM Pasien, User, &amp; Dokter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790840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4994751" y="4641113"/>
            <a:ext cx="4329902" cy="5023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FLOWCHART FORM Edit &amp; Delete Data</a:t>
            </a:r>
            <a:endParaRPr sz="18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723DF59-7DB7-40C5-BD2A-FB82D7652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898" y="120945"/>
            <a:ext cx="3789539" cy="49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77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2" name="Google Shape;2162;p39"/>
          <p:cNvGrpSpPr/>
          <p:nvPr/>
        </p:nvGrpSpPr>
        <p:grpSpPr>
          <a:xfrm>
            <a:off x="3732436" y="526916"/>
            <a:ext cx="1679127" cy="1679127"/>
            <a:chOff x="3614228" y="234880"/>
            <a:chExt cx="1915500" cy="1915500"/>
          </a:xfrm>
        </p:grpSpPr>
        <p:sp>
          <p:nvSpPr>
            <p:cNvPr id="2163" name="Google Shape;2163;p39"/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6" name="Google Shape;2166;p39"/>
          <p:cNvGrpSpPr/>
          <p:nvPr/>
        </p:nvGrpSpPr>
        <p:grpSpPr>
          <a:xfrm>
            <a:off x="4276037" y="993972"/>
            <a:ext cx="591455" cy="590639"/>
            <a:chOff x="1190625" y="238125"/>
            <a:chExt cx="5238750" cy="5231525"/>
          </a:xfrm>
        </p:grpSpPr>
        <p:sp>
          <p:nvSpPr>
            <p:cNvPr id="2167" name="Google Shape;2167;p39"/>
            <p:cNvSpPr/>
            <p:nvPr/>
          </p:nvSpPr>
          <p:spPr>
            <a:xfrm>
              <a:off x="1190625" y="259325"/>
              <a:ext cx="5238750" cy="5210325"/>
            </a:xfrm>
            <a:custGeom>
              <a:avLst/>
              <a:gdLst/>
              <a:ahLst/>
              <a:cxnLst/>
              <a:rect l="l" t="t" r="r" b="b"/>
              <a:pathLst>
                <a:path w="209550" h="208413" extrusionOk="0">
                  <a:moveTo>
                    <a:pt x="149830" y="7449"/>
                  </a:moveTo>
                  <a:lnTo>
                    <a:pt x="163530" y="9379"/>
                  </a:lnTo>
                  <a:lnTo>
                    <a:pt x="162179" y="19412"/>
                  </a:lnTo>
                  <a:cubicBezTo>
                    <a:pt x="161311" y="25105"/>
                    <a:pt x="165267" y="30411"/>
                    <a:pt x="170959" y="31279"/>
                  </a:cubicBezTo>
                  <a:cubicBezTo>
                    <a:pt x="171435" y="31345"/>
                    <a:pt x="171909" y="31377"/>
                    <a:pt x="172378" y="31377"/>
                  </a:cubicBezTo>
                  <a:cubicBezTo>
                    <a:pt x="174663" y="31377"/>
                    <a:pt x="176836" y="30614"/>
                    <a:pt x="178677" y="29253"/>
                  </a:cubicBezTo>
                  <a:lnTo>
                    <a:pt x="186878" y="23175"/>
                  </a:lnTo>
                  <a:lnTo>
                    <a:pt x="195175" y="34270"/>
                  </a:lnTo>
                  <a:lnTo>
                    <a:pt x="187071" y="40348"/>
                  </a:lnTo>
                  <a:cubicBezTo>
                    <a:pt x="182440" y="43821"/>
                    <a:pt x="181475" y="50382"/>
                    <a:pt x="184948" y="54916"/>
                  </a:cubicBezTo>
                  <a:cubicBezTo>
                    <a:pt x="186588" y="57135"/>
                    <a:pt x="189097" y="58679"/>
                    <a:pt x="191798" y="59065"/>
                  </a:cubicBezTo>
                  <a:lnTo>
                    <a:pt x="201832" y="60415"/>
                  </a:lnTo>
                  <a:lnTo>
                    <a:pt x="199902" y="74212"/>
                  </a:lnTo>
                  <a:lnTo>
                    <a:pt x="189869" y="72765"/>
                  </a:lnTo>
                  <a:cubicBezTo>
                    <a:pt x="189391" y="72700"/>
                    <a:pt x="188917" y="72668"/>
                    <a:pt x="188447" y="72668"/>
                  </a:cubicBezTo>
                  <a:cubicBezTo>
                    <a:pt x="183318" y="72668"/>
                    <a:pt x="178797" y="76426"/>
                    <a:pt x="178002" y="81641"/>
                  </a:cubicBezTo>
                  <a:cubicBezTo>
                    <a:pt x="177616" y="84342"/>
                    <a:pt x="178388" y="87140"/>
                    <a:pt x="180028" y="89359"/>
                  </a:cubicBezTo>
                  <a:lnTo>
                    <a:pt x="186106" y="97463"/>
                  </a:lnTo>
                  <a:lnTo>
                    <a:pt x="175011" y="105760"/>
                  </a:lnTo>
                  <a:lnTo>
                    <a:pt x="168933" y="97656"/>
                  </a:lnTo>
                  <a:cubicBezTo>
                    <a:pt x="166888" y="94930"/>
                    <a:pt x="163773" y="93507"/>
                    <a:pt x="160632" y="93507"/>
                  </a:cubicBezTo>
                  <a:cubicBezTo>
                    <a:pt x="158437" y="93507"/>
                    <a:pt x="156230" y="94201"/>
                    <a:pt x="154365" y="95630"/>
                  </a:cubicBezTo>
                  <a:cubicBezTo>
                    <a:pt x="152146" y="97270"/>
                    <a:pt x="150698" y="99682"/>
                    <a:pt x="150216" y="102480"/>
                  </a:cubicBezTo>
                  <a:lnTo>
                    <a:pt x="148865" y="112514"/>
                  </a:lnTo>
                  <a:lnTo>
                    <a:pt x="135069" y="110584"/>
                  </a:lnTo>
                  <a:lnTo>
                    <a:pt x="136516" y="100454"/>
                  </a:lnTo>
                  <a:cubicBezTo>
                    <a:pt x="137385" y="94762"/>
                    <a:pt x="133429" y="89552"/>
                    <a:pt x="127737" y="88683"/>
                  </a:cubicBezTo>
                  <a:cubicBezTo>
                    <a:pt x="127260" y="88618"/>
                    <a:pt x="126787" y="88586"/>
                    <a:pt x="126318" y="88586"/>
                  </a:cubicBezTo>
                  <a:cubicBezTo>
                    <a:pt x="124033" y="88586"/>
                    <a:pt x="121860" y="89349"/>
                    <a:pt x="120019" y="90710"/>
                  </a:cubicBezTo>
                  <a:lnTo>
                    <a:pt x="111818" y="96788"/>
                  </a:lnTo>
                  <a:lnTo>
                    <a:pt x="103521" y="85693"/>
                  </a:lnTo>
                  <a:lnTo>
                    <a:pt x="111625" y="79615"/>
                  </a:lnTo>
                  <a:cubicBezTo>
                    <a:pt x="116256" y="76141"/>
                    <a:pt x="117221" y="69581"/>
                    <a:pt x="113747" y="64950"/>
                  </a:cubicBezTo>
                  <a:cubicBezTo>
                    <a:pt x="112107" y="62731"/>
                    <a:pt x="109599" y="61284"/>
                    <a:pt x="106898" y="60898"/>
                  </a:cubicBezTo>
                  <a:lnTo>
                    <a:pt x="96767" y="59451"/>
                  </a:lnTo>
                  <a:lnTo>
                    <a:pt x="98793" y="45751"/>
                  </a:lnTo>
                  <a:lnTo>
                    <a:pt x="108827" y="47198"/>
                  </a:lnTo>
                  <a:cubicBezTo>
                    <a:pt x="109304" y="47263"/>
                    <a:pt x="109779" y="47294"/>
                    <a:pt x="110248" y="47294"/>
                  </a:cubicBezTo>
                  <a:cubicBezTo>
                    <a:pt x="115377" y="47294"/>
                    <a:pt x="119890" y="43537"/>
                    <a:pt x="120597" y="38322"/>
                  </a:cubicBezTo>
                  <a:cubicBezTo>
                    <a:pt x="120983" y="35621"/>
                    <a:pt x="120308" y="32823"/>
                    <a:pt x="118668" y="30604"/>
                  </a:cubicBezTo>
                  <a:lnTo>
                    <a:pt x="112493" y="22500"/>
                  </a:lnTo>
                  <a:lnTo>
                    <a:pt x="123588" y="14106"/>
                  </a:lnTo>
                  <a:lnTo>
                    <a:pt x="129763" y="22307"/>
                  </a:lnTo>
                  <a:cubicBezTo>
                    <a:pt x="131820" y="24993"/>
                    <a:pt x="134928" y="26427"/>
                    <a:pt x="138082" y="26427"/>
                  </a:cubicBezTo>
                  <a:cubicBezTo>
                    <a:pt x="140252" y="26427"/>
                    <a:pt x="142444" y="25748"/>
                    <a:pt x="144331" y="24333"/>
                  </a:cubicBezTo>
                  <a:cubicBezTo>
                    <a:pt x="146550" y="22693"/>
                    <a:pt x="147997" y="20184"/>
                    <a:pt x="148383" y="17483"/>
                  </a:cubicBezTo>
                  <a:lnTo>
                    <a:pt x="149830" y="7449"/>
                  </a:lnTo>
                  <a:close/>
                  <a:moveTo>
                    <a:pt x="45248" y="107690"/>
                  </a:moveTo>
                  <a:cubicBezTo>
                    <a:pt x="48432" y="114540"/>
                    <a:pt x="52870" y="120811"/>
                    <a:pt x="58176" y="126213"/>
                  </a:cubicBezTo>
                  <a:cubicBezTo>
                    <a:pt x="56131" y="131893"/>
                    <a:pt x="50817" y="135433"/>
                    <a:pt x="45127" y="135433"/>
                  </a:cubicBezTo>
                  <a:cubicBezTo>
                    <a:pt x="43568" y="135433"/>
                    <a:pt x="41980" y="135167"/>
                    <a:pt x="40424" y="134607"/>
                  </a:cubicBezTo>
                  <a:cubicBezTo>
                    <a:pt x="33188" y="132002"/>
                    <a:pt x="29426" y="124091"/>
                    <a:pt x="32031" y="116855"/>
                  </a:cubicBezTo>
                  <a:cubicBezTo>
                    <a:pt x="34057" y="111356"/>
                    <a:pt x="39267" y="107690"/>
                    <a:pt x="45152" y="107690"/>
                  </a:cubicBezTo>
                  <a:close/>
                  <a:moveTo>
                    <a:pt x="39845" y="89166"/>
                  </a:moveTo>
                  <a:cubicBezTo>
                    <a:pt x="40328" y="93121"/>
                    <a:pt x="41293" y="97077"/>
                    <a:pt x="42547" y="100936"/>
                  </a:cubicBezTo>
                  <a:cubicBezTo>
                    <a:pt x="31162" y="102287"/>
                    <a:pt x="22962" y="112610"/>
                    <a:pt x="24312" y="124091"/>
                  </a:cubicBezTo>
                  <a:cubicBezTo>
                    <a:pt x="25565" y="134650"/>
                    <a:pt x="34620" y="142471"/>
                    <a:pt x="45011" y="142471"/>
                  </a:cubicBezTo>
                  <a:cubicBezTo>
                    <a:pt x="45822" y="142471"/>
                    <a:pt x="46642" y="142423"/>
                    <a:pt x="47467" y="142325"/>
                  </a:cubicBezTo>
                  <a:cubicBezTo>
                    <a:pt x="54414" y="141457"/>
                    <a:pt x="60395" y="137308"/>
                    <a:pt x="63579" y="131134"/>
                  </a:cubicBezTo>
                  <a:cubicBezTo>
                    <a:pt x="65412" y="132677"/>
                    <a:pt x="67438" y="134125"/>
                    <a:pt x="69464" y="135475"/>
                  </a:cubicBezTo>
                  <a:cubicBezTo>
                    <a:pt x="72744" y="137501"/>
                    <a:pt x="75253" y="140685"/>
                    <a:pt x="76507" y="144351"/>
                  </a:cubicBezTo>
                  <a:lnTo>
                    <a:pt x="69078" y="151780"/>
                  </a:lnTo>
                  <a:lnTo>
                    <a:pt x="61842" y="146763"/>
                  </a:lnTo>
                  <a:cubicBezTo>
                    <a:pt x="60637" y="145960"/>
                    <a:pt x="59266" y="145571"/>
                    <a:pt x="57911" y="145571"/>
                  </a:cubicBezTo>
                  <a:cubicBezTo>
                    <a:pt x="55689" y="145571"/>
                    <a:pt x="53513" y="146618"/>
                    <a:pt x="52195" y="148596"/>
                  </a:cubicBezTo>
                  <a:cubicBezTo>
                    <a:pt x="51616" y="149368"/>
                    <a:pt x="51326" y="150236"/>
                    <a:pt x="51133" y="151105"/>
                  </a:cubicBezTo>
                  <a:lnTo>
                    <a:pt x="49300" y="159788"/>
                  </a:lnTo>
                  <a:lnTo>
                    <a:pt x="41003" y="159788"/>
                  </a:lnTo>
                  <a:lnTo>
                    <a:pt x="39170" y="151105"/>
                  </a:lnTo>
                  <a:cubicBezTo>
                    <a:pt x="38495" y="147815"/>
                    <a:pt x="35608" y="145558"/>
                    <a:pt x="32379" y="145558"/>
                  </a:cubicBezTo>
                  <a:cubicBezTo>
                    <a:pt x="31914" y="145558"/>
                    <a:pt x="31443" y="145605"/>
                    <a:pt x="30969" y="145702"/>
                  </a:cubicBezTo>
                  <a:cubicBezTo>
                    <a:pt x="30101" y="145895"/>
                    <a:pt x="29233" y="146281"/>
                    <a:pt x="28461" y="146860"/>
                  </a:cubicBezTo>
                  <a:lnTo>
                    <a:pt x="21225" y="151780"/>
                  </a:lnTo>
                  <a:lnTo>
                    <a:pt x="14954" y="145509"/>
                  </a:lnTo>
                  <a:lnTo>
                    <a:pt x="19874" y="138273"/>
                  </a:lnTo>
                  <a:cubicBezTo>
                    <a:pt x="22093" y="135089"/>
                    <a:pt x="21322" y="130748"/>
                    <a:pt x="18138" y="128625"/>
                  </a:cubicBezTo>
                  <a:cubicBezTo>
                    <a:pt x="17366" y="128046"/>
                    <a:pt x="16498" y="127661"/>
                    <a:pt x="15629" y="127468"/>
                  </a:cubicBezTo>
                  <a:lnTo>
                    <a:pt x="6946" y="125731"/>
                  </a:lnTo>
                  <a:lnTo>
                    <a:pt x="6946" y="117434"/>
                  </a:lnTo>
                  <a:lnTo>
                    <a:pt x="15629" y="115601"/>
                  </a:lnTo>
                  <a:cubicBezTo>
                    <a:pt x="19392" y="114829"/>
                    <a:pt x="21708" y="111163"/>
                    <a:pt x="20936" y="107400"/>
                  </a:cubicBezTo>
                  <a:cubicBezTo>
                    <a:pt x="20743" y="106532"/>
                    <a:pt x="20453" y="105664"/>
                    <a:pt x="19874" y="104892"/>
                  </a:cubicBezTo>
                  <a:lnTo>
                    <a:pt x="14954" y="97656"/>
                  </a:lnTo>
                  <a:lnTo>
                    <a:pt x="21225" y="91385"/>
                  </a:lnTo>
                  <a:lnTo>
                    <a:pt x="28461" y="96305"/>
                  </a:lnTo>
                  <a:cubicBezTo>
                    <a:pt x="29670" y="97148"/>
                    <a:pt x="31045" y="97545"/>
                    <a:pt x="32403" y="97545"/>
                  </a:cubicBezTo>
                  <a:cubicBezTo>
                    <a:pt x="34621" y="97545"/>
                    <a:pt x="36792" y="96484"/>
                    <a:pt x="38109" y="94569"/>
                  </a:cubicBezTo>
                  <a:cubicBezTo>
                    <a:pt x="38688" y="93797"/>
                    <a:pt x="38977" y="92929"/>
                    <a:pt x="39170" y="92060"/>
                  </a:cubicBezTo>
                  <a:lnTo>
                    <a:pt x="39845" y="89166"/>
                  </a:lnTo>
                  <a:close/>
                  <a:moveTo>
                    <a:pt x="118957" y="177154"/>
                  </a:moveTo>
                  <a:lnTo>
                    <a:pt x="118957" y="184100"/>
                  </a:lnTo>
                  <a:lnTo>
                    <a:pt x="91172" y="184100"/>
                  </a:lnTo>
                  <a:lnTo>
                    <a:pt x="91172" y="177154"/>
                  </a:lnTo>
                  <a:close/>
                  <a:moveTo>
                    <a:pt x="118957" y="191047"/>
                  </a:moveTo>
                  <a:lnTo>
                    <a:pt x="118957" y="194520"/>
                  </a:lnTo>
                  <a:cubicBezTo>
                    <a:pt x="118957" y="198282"/>
                    <a:pt x="115870" y="201466"/>
                    <a:pt x="112011" y="201466"/>
                  </a:cubicBezTo>
                  <a:lnTo>
                    <a:pt x="98118" y="201466"/>
                  </a:lnTo>
                  <a:cubicBezTo>
                    <a:pt x="94355" y="201466"/>
                    <a:pt x="91172" y="198282"/>
                    <a:pt x="91172" y="194520"/>
                  </a:cubicBezTo>
                  <a:lnTo>
                    <a:pt x="91172" y="191047"/>
                  </a:lnTo>
                  <a:close/>
                  <a:moveTo>
                    <a:pt x="146950" y="1"/>
                  </a:moveTo>
                  <a:cubicBezTo>
                    <a:pt x="145260" y="1"/>
                    <a:pt x="143732" y="1213"/>
                    <a:pt x="143463" y="3011"/>
                  </a:cubicBezTo>
                  <a:lnTo>
                    <a:pt x="141533" y="16518"/>
                  </a:lnTo>
                  <a:cubicBezTo>
                    <a:pt x="141272" y="18262"/>
                    <a:pt x="139828" y="19454"/>
                    <a:pt x="138129" y="19454"/>
                  </a:cubicBezTo>
                  <a:cubicBezTo>
                    <a:pt x="137948" y="19454"/>
                    <a:pt x="137763" y="19440"/>
                    <a:pt x="137577" y="19412"/>
                  </a:cubicBezTo>
                  <a:cubicBezTo>
                    <a:pt x="136709" y="19316"/>
                    <a:pt x="135841" y="18833"/>
                    <a:pt x="135262" y="18062"/>
                  </a:cubicBezTo>
                  <a:lnTo>
                    <a:pt x="127061" y="7160"/>
                  </a:lnTo>
                  <a:cubicBezTo>
                    <a:pt x="126437" y="6251"/>
                    <a:pt x="125411" y="5777"/>
                    <a:pt x="124357" y="5777"/>
                  </a:cubicBezTo>
                  <a:cubicBezTo>
                    <a:pt x="123621" y="5777"/>
                    <a:pt x="122872" y="6008"/>
                    <a:pt x="122238" y="6484"/>
                  </a:cubicBezTo>
                  <a:lnTo>
                    <a:pt x="111818" y="14299"/>
                  </a:lnTo>
                  <a:cubicBezTo>
                    <a:pt x="109454" y="14058"/>
                    <a:pt x="107090" y="13937"/>
                    <a:pt x="104727" y="13937"/>
                  </a:cubicBezTo>
                  <a:cubicBezTo>
                    <a:pt x="102363" y="13937"/>
                    <a:pt x="99999" y="14058"/>
                    <a:pt x="97636" y="14299"/>
                  </a:cubicBezTo>
                  <a:cubicBezTo>
                    <a:pt x="66666" y="17869"/>
                    <a:pt x="42450" y="42471"/>
                    <a:pt x="39459" y="73440"/>
                  </a:cubicBezTo>
                  <a:cubicBezTo>
                    <a:pt x="39363" y="74501"/>
                    <a:pt x="39267" y="75466"/>
                    <a:pt x="39267" y="76431"/>
                  </a:cubicBezTo>
                  <a:lnTo>
                    <a:pt x="38205" y="76431"/>
                  </a:lnTo>
                  <a:cubicBezTo>
                    <a:pt x="36565" y="76431"/>
                    <a:pt x="35118" y="77589"/>
                    <a:pt x="34829" y="79229"/>
                  </a:cubicBezTo>
                  <a:lnTo>
                    <a:pt x="32417" y="90613"/>
                  </a:lnTo>
                  <a:lnTo>
                    <a:pt x="22769" y="83956"/>
                  </a:lnTo>
                  <a:cubicBezTo>
                    <a:pt x="22185" y="83539"/>
                    <a:pt x="21511" y="83338"/>
                    <a:pt x="20833" y="83338"/>
                  </a:cubicBezTo>
                  <a:cubicBezTo>
                    <a:pt x="19942" y="83338"/>
                    <a:pt x="19043" y="83685"/>
                    <a:pt x="18331" y="84342"/>
                  </a:cubicBezTo>
                  <a:lnTo>
                    <a:pt x="7911" y="94762"/>
                  </a:lnTo>
                  <a:cubicBezTo>
                    <a:pt x="6753" y="96016"/>
                    <a:pt x="6560" y="97849"/>
                    <a:pt x="7525" y="99200"/>
                  </a:cubicBezTo>
                  <a:lnTo>
                    <a:pt x="14182" y="108847"/>
                  </a:lnTo>
                  <a:lnTo>
                    <a:pt x="2701" y="111259"/>
                  </a:lnTo>
                  <a:cubicBezTo>
                    <a:pt x="1158" y="111549"/>
                    <a:pt x="0" y="112996"/>
                    <a:pt x="0" y="114636"/>
                  </a:cubicBezTo>
                  <a:lnTo>
                    <a:pt x="0" y="128529"/>
                  </a:lnTo>
                  <a:cubicBezTo>
                    <a:pt x="0" y="130169"/>
                    <a:pt x="1158" y="131616"/>
                    <a:pt x="2798" y="131906"/>
                  </a:cubicBezTo>
                  <a:lnTo>
                    <a:pt x="14182" y="134318"/>
                  </a:lnTo>
                  <a:lnTo>
                    <a:pt x="7622" y="143869"/>
                  </a:lnTo>
                  <a:cubicBezTo>
                    <a:pt x="6657" y="145316"/>
                    <a:pt x="6753" y="147149"/>
                    <a:pt x="8008" y="148307"/>
                  </a:cubicBezTo>
                  <a:lnTo>
                    <a:pt x="18427" y="158726"/>
                  </a:lnTo>
                  <a:cubicBezTo>
                    <a:pt x="19085" y="159384"/>
                    <a:pt x="19960" y="159730"/>
                    <a:pt x="20858" y="159730"/>
                  </a:cubicBezTo>
                  <a:cubicBezTo>
                    <a:pt x="21542" y="159730"/>
                    <a:pt x="22240" y="159529"/>
                    <a:pt x="22865" y="159112"/>
                  </a:cubicBezTo>
                  <a:lnTo>
                    <a:pt x="32417" y="152552"/>
                  </a:lnTo>
                  <a:lnTo>
                    <a:pt x="34829" y="163936"/>
                  </a:lnTo>
                  <a:cubicBezTo>
                    <a:pt x="35118" y="165576"/>
                    <a:pt x="36565" y="166734"/>
                    <a:pt x="38205" y="166734"/>
                  </a:cubicBezTo>
                  <a:lnTo>
                    <a:pt x="52098" y="166734"/>
                  </a:lnTo>
                  <a:cubicBezTo>
                    <a:pt x="53738" y="166734"/>
                    <a:pt x="55185" y="165576"/>
                    <a:pt x="55475" y="163936"/>
                  </a:cubicBezTo>
                  <a:lnTo>
                    <a:pt x="57887" y="152552"/>
                  </a:lnTo>
                  <a:lnTo>
                    <a:pt x="67535" y="159112"/>
                  </a:lnTo>
                  <a:cubicBezTo>
                    <a:pt x="68118" y="159529"/>
                    <a:pt x="68792" y="159730"/>
                    <a:pt x="69463" y="159730"/>
                  </a:cubicBezTo>
                  <a:cubicBezTo>
                    <a:pt x="70344" y="159730"/>
                    <a:pt x="71219" y="159384"/>
                    <a:pt x="71876" y="158726"/>
                  </a:cubicBezTo>
                  <a:lnTo>
                    <a:pt x="77279" y="153324"/>
                  </a:lnTo>
                  <a:lnTo>
                    <a:pt x="77279" y="163261"/>
                  </a:lnTo>
                  <a:cubicBezTo>
                    <a:pt x="77375" y="168181"/>
                    <a:pt x="79980" y="172716"/>
                    <a:pt x="84225" y="175224"/>
                  </a:cubicBezTo>
                  <a:lnTo>
                    <a:pt x="84225" y="194520"/>
                  </a:lnTo>
                  <a:cubicBezTo>
                    <a:pt x="84225" y="202142"/>
                    <a:pt x="90496" y="208413"/>
                    <a:pt x="98118" y="208413"/>
                  </a:cubicBezTo>
                  <a:lnTo>
                    <a:pt x="112011" y="208413"/>
                  </a:lnTo>
                  <a:cubicBezTo>
                    <a:pt x="119729" y="208413"/>
                    <a:pt x="125904" y="202142"/>
                    <a:pt x="125904" y="194520"/>
                  </a:cubicBezTo>
                  <a:lnTo>
                    <a:pt x="125904" y="175224"/>
                  </a:lnTo>
                  <a:cubicBezTo>
                    <a:pt x="130245" y="172716"/>
                    <a:pt x="132850" y="168181"/>
                    <a:pt x="132850" y="163261"/>
                  </a:cubicBezTo>
                  <a:lnTo>
                    <a:pt x="132850" y="149465"/>
                  </a:lnTo>
                  <a:cubicBezTo>
                    <a:pt x="132947" y="143676"/>
                    <a:pt x="136034" y="138370"/>
                    <a:pt x="140954" y="135282"/>
                  </a:cubicBezTo>
                  <a:cubicBezTo>
                    <a:pt x="143752" y="133449"/>
                    <a:pt x="146550" y="131327"/>
                    <a:pt x="149058" y="129108"/>
                  </a:cubicBezTo>
                  <a:lnTo>
                    <a:pt x="144427" y="123898"/>
                  </a:lnTo>
                  <a:cubicBezTo>
                    <a:pt x="142208" y="125924"/>
                    <a:pt x="139700" y="127854"/>
                    <a:pt x="137095" y="129494"/>
                  </a:cubicBezTo>
                  <a:cubicBezTo>
                    <a:pt x="130245" y="133835"/>
                    <a:pt x="126000" y="141360"/>
                    <a:pt x="125904" y="149465"/>
                  </a:cubicBezTo>
                  <a:lnTo>
                    <a:pt x="125904" y="163261"/>
                  </a:lnTo>
                  <a:cubicBezTo>
                    <a:pt x="125904" y="167024"/>
                    <a:pt x="122816" y="170207"/>
                    <a:pt x="118957" y="170207"/>
                  </a:cubicBezTo>
                  <a:lnTo>
                    <a:pt x="91172" y="170207"/>
                  </a:lnTo>
                  <a:cubicBezTo>
                    <a:pt x="87409" y="170207"/>
                    <a:pt x="84225" y="167024"/>
                    <a:pt x="84225" y="163261"/>
                  </a:cubicBezTo>
                  <a:lnTo>
                    <a:pt x="84225" y="149175"/>
                  </a:lnTo>
                  <a:cubicBezTo>
                    <a:pt x="84225" y="141167"/>
                    <a:pt x="79980" y="133835"/>
                    <a:pt x="73227" y="129590"/>
                  </a:cubicBezTo>
                  <a:cubicBezTo>
                    <a:pt x="45731" y="112321"/>
                    <a:pt x="37433" y="75948"/>
                    <a:pt x="54703" y="48452"/>
                  </a:cubicBezTo>
                  <a:cubicBezTo>
                    <a:pt x="65412" y="31376"/>
                    <a:pt x="84225" y="20956"/>
                    <a:pt x="104389" y="20860"/>
                  </a:cubicBezTo>
                  <a:lnTo>
                    <a:pt x="104389" y="20860"/>
                  </a:lnTo>
                  <a:lnTo>
                    <a:pt x="104196" y="21245"/>
                  </a:lnTo>
                  <a:cubicBezTo>
                    <a:pt x="104100" y="22210"/>
                    <a:pt x="104293" y="23079"/>
                    <a:pt x="104871" y="23850"/>
                  </a:cubicBezTo>
                  <a:lnTo>
                    <a:pt x="113072" y="34752"/>
                  </a:lnTo>
                  <a:cubicBezTo>
                    <a:pt x="113940" y="35910"/>
                    <a:pt x="114037" y="37454"/>
                    <a:pt x="113265" y="38611"/>
                  </a:cubicBezTo>
                  <a:cubicBezTo>
                    <a:pt x="112694" y="39672"/>
                    <a:pt x="111572" y="40318"/>
                    <a:pt x="110423" y="40318"/>
                  </a:cubicBezTo>
                  <a:cubicBezTo>
                    <a:pt x="110212" y="40318"/>
                    <a:pt x="110001" y="40296"/>
                    <a:pt x="109792" y="40252"/>
                  </a:cubicBezTo>
                  <a:lnTo>
                    <a:pt x="96285" y="38322"/>
                  </a:lnTo>
                  <a:cubicBezTo>
                    <a:pt x="96154" y="38309"/>
                    <a:pt x="96024" y="38302"/>
                    <a:pt x="95895" y="38302"/>
                  </a:cubicBezTo>
                  <a:cubicBezTo>
                    <a:pt x="94126" y="38302"/>
                    <a:pt x="92599" y="39514"/>
                    <a:pt x="92329" y="41313"/>
                  </a:cubicBezTo>
                  <a:lnTo>
                    <a:pt x="89435" y="61959"/>
                  </a:lnTo>
                  <a:cubicBezTo>
                    <a:pt x="89146" y="63792"/>
                    <a:pt x="90496" y="65625"/>
                    <a:pt x="92329" y="65915"/>
                  </a:cubicBezTo>
                  <a:lnTo>
                    <a:pt x="105836" y="67844"/>
                  </a:lnTo>
                  <a:cubicBezTo>
                    <a:pt x="107766" y="68037"/>
                    <a:pt x="109117" y="69870"/>
                    <a:pt x="108827" y="71703"/>
                  </a:cubicBezTo>
                  <a:cubicBezTo>
                    <a:pt x="108731" y="72668"/>
                    <a:pt x="108248" y="73440"/>
                    <a:pt x="107476" y="74019"/>
                  </a:cubicBezTo>
                  <a:lnTo>
                    <a:pt x="96574" y="82219"/>
                  </a:lnTo>
                  <a:cubicBezTo>
                    <a:pt x="95031" y="83377"/>
                    <a:pt x="94741" y="85500"/>
                    <a:pt x="95899" y="87043"/>
                  </a:cubicBezTo>
                  <a:lnTo>
                    <a:pt x="108345" y="103734"/>
                  </a:lnTo>
                  <a:cubicBezTo>
                    <a:pt x="109026" y="104643"/>
                    <a:pt x="110076" y="105117"/>
                    <a:pt x="111139" y="105117"/>
                  </a:cubicBezTo>
                  <a:cubicBezTo>
                    <a:pt x="111881" y="105117"/>
                    <a:pt x="112630" y="104886"/>
                    <a:pt x="113265" y="104409"/>
                  </a:cubicBezTo>
                  <a:lnTo>
                    <a:pt x="124167" y="96209"/>
                  </a:lnTo>
                  <a:cubicBezTo>
                    <a:pt x="124776" y="95752"/>
                    <a:pt x="125475" y="95536"/>
                    <a:pt x="126169" y="95536"/>
                  </a:cubicBezTo>
                  <a:cubicBezTo>
                    <a:pt x="127235" y="95536"/>
                    <a:pt x="128290" y="96046"/>
                    <a:pt x="128991" y="96981"/>
                  </a:cubicBezTo>
                  <a:cubicBezTo>
                    <a:pt x="129570" y="97656"/>
                    <a:pt x="129763" y="98621"/>
                    <a:pt x="129666" y="99489"/>
                  </a:cubicBezTo>
                  <a:lnTo>
                    <a:pt x="127737" y="112996"/>
                  </a:lnTo>
                  <a:cubicBezTo>
                    <a:pt x="127447" y="114925"/>
                    <a:pt x="128798" y="116662"/>
                    <a:pt x="130631" y="116952"/>
                  </a:cubicBezTo>
                  <a:lnTo>
                    <a:pt x="151277" y="119942"/>
                  </a:lnTo>
                  <a:lnTo>
                    <a:pt x="151760" y="119942"/>
                  </a:lnTo>
                  <a:cubicBezTo>
                    <a:pt x="153496" y="119942"/>
                    <a:pt x="154944" y="118688"/>
                    <a:pt x="155233" y="116952"/>
                  </a:cubicBezTo>
                  <a:lnTo>
                    <a:pt x="157163" y="103445"/>
                  </a:lnTo>
                  <a:cubicBezTo>
                    <a:pt x="157432" y="101646"/>
                    <a:pt x="158959" y="100434"/>
                    <a:pt x="160728" y="100434"/>
                  </a:cubicBezTo>
                  <a:cubicBezTo>
                    <a:pt x="160857" y="100434"/>
                    <a:pt x="160987" y="100441"/>
                    <a:pt x="161118" y="100454"/>
                  </a:cubicBezTo>
                  <a:cubicBezTo>
                    <a:pt x="161986" y="100647"/>
                    <a:pt x="162855" y="101129"/>
                    <a:pt x="163337" y="101804"/>
                  </a:cubicBezTo>
                  <a:lnTo>
                    <a:pt x="171538" y="112803"/>
                  </a:lnTo>
                  <a:cubicBezTo>
                    <a:pt x="172232" y="113671"/>
                    <a:pt x="173309" y="114158"/>
                    <a:pt x="174393" y="114158"/>
                  </a:cubicBezTo>
                  <a:cubicBezTo>
                    <a:pt x="175115" y="114158"/>
                    <a:pt x="175841" y="113941"/>
                    <a:pt x="176458" y="113478"/>
                  </a:cubicBezTo>
                  <a:lnTo>
                    <a:pt x="193052" y="100936"/>
                  </a:lnTo>
                  <a:cubicBezTo>
                    <a:pt x="194596" y="99778"/>
                    <a:pt x="194982" y="97656"/>
                    <a:pt x="193824" y="96112"/>
                  </a:cubicBezTo>
                  <a:lnTo>
                    <a:pt x="185623" y="85210"/>
                  </a:lnTo>
                  <a:cubicBezTo>
                    <a:pt x="184755" y="84053"/>
                    <a:pt x="184659" y="82509"/>
                    <a:pt x="185431" y="81351"/>
                  </a:cubicBezTo>
                  <a:cubicBezTo>
                    <a:pt x="186029" y="80239"/>
                    <a:pt x="187159" y="79582"/>
                    <a:pt x="188417" y="79582"/>
                  </a:cubicBezTo>
                  <a:cubicBezTo>
                    <a:pt x="188577" y="79582"/>
                    <a:pt x="188740" y="79593"/>
                    <a:pt x="188904" y="79615"/>
                  </a:cubicBezTo>
                  <a:lnTo>
                    <a:pt x="202411" y="81544"/>
                  </a:lnTo>
                  <a:cubicBezTo>
                    <a:pt x="202587" y="81572"/>
                    <a:pt x="202764" y="81586"/>
                    <a:pt x="202939" y="81586"/>
                  </a:cubicBezTo>
                  <a:cubicBezTo>
                    <a:pt x="204582" y="81586"/>
                    <a:pt x="206095" y="80393"/>
                    <a:pt x="206270" y="78650"/>
                  </a:cubicBezTo>
                  <a:lnTo>
                    <a:pt x="209261" y="58004"/>
                  </a:lnTo>
                  <a:cubicBezTo>
                    <a:pt x="209550" y="56074"/>
                    <a:pt x="208199" y="54337"/>
                    <a:pt x="206270" y="54048"/>
                  </a:cubicBezTo>
                  <a:lnTo>
                    <a:pt x="192763" y="52118"/>
                  </a:lnTo>
                  <a:cubicBezTo>
                    <a:pt x="190930" y="51829"/>
                    <a:pt x="189579" y="50092"/>
                    <a:pt x="189869" y="48259"/>
                  </a:cubicBezTo>
                  <a:cubicBezTo>
                    <a:pt x="189965" y="47294"/>
                    <a:pt x="190447" y="46523"/>
                    <a:pt x="191219" y="45944"/>
                  </a:cubicBezTo>
                  <a:lnTo>
                    <a:pt x="202121" y="37743"/>
                  </a:lnTo>
                  <a:cubicBezTo>
                    <a:pt x="203665" y="36585"/>
                    <a:pt x="203954" y="34366"/>
                    <a:pt x="202797" y="32919"/>
                  </a:cubicBezTo>
                  <a:lnTo>
                    <a:pt x="190351" y="16229"/>
                  </a:lnTo>
                  <a:cubicBezTo>
                    <a:pt x="189669" y="15320"/>
                    <a:pt x="188620" y="14846"/>
                    <a:pt x="187557" y="14846"/>
                  </a:cubicBezTo>
                  <a:cubicBezTo>
                    <a:pt x="186814" y="14846"/>
                    <a:pt x="186065" y="15077"/>
                    <a:pt x="185431" y="15553"/>
                  </a:cubicBezTo>
                  <a:lnTo>
                    <a:pt x="174529" y="23657"/>
                  </a:lnTo>
                  <a:cubicBezTo>
                    <a:pt x="173892" y="24175"/>
                    <a:pt x="173157" y="24413"/>
                    <a:pt x="172432" y="24413"/>
                  </a:cubicBezTo>
                  <a:cubicBezTo>
                    <a:pt x="171398" y="24413"/>
                    <a:pt x="170385" y="23929"/>
                    <a:pt x="169705" y="23079"/>
                  </a:cubicBezTo>
                  <a:cubicBezTo>
                    <a:pt x="169126" y="22307"/>
                    <a:pt x="168836" y="21342"/>
                    <a:pt x="169029" y="20474"/>
                  </a:cubicBezTo>
                  <a:lnTo>
                    <a:pt x="170959" y="6967"/>
                  </a:lnTo>
                  <a:cubicBezTo>
                    <a:pt x="171152" y="5037"/>
                    <a:pt x="169898" y="3301"/>
                    <a:pt x="167968" y="3011"/>
                  </a:cubicBezTo>
                  <a:lnTo>
                    <a:pt x="147322" y="20"/>
                  </a:lnTo>
                  <a:cubicBezTo>
                    <a:pt x="147197" y="7"/>
                    <a:pt x="147073" y="1"/>
                    <a:pt x="146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68" name="Google Shape;2168;p39"/>
            <p:cNvSpPr/>
            <p:nvPr/>
          </p:nvSpPr>
          <p:spPr>
            <a:xfrm>
              <a:off x="4202861" y="1284806"/>
              <a:ext cx="1389300" cy="1389300"/>
            </a:xfrm>
            <a:custGeom>
              <a:avLst/>
              <a:gdLst/>
              <a:ahLst/>
              <a:cxnLst/>
              <a:rect l="l" t="t" r="r" b="b"/>
              <a:pathLst>
                <a:path w="55572" h="55572" extrusionOk="0">
                  <a:moveTo>
                    <a:pt x="27786" y="6947"/>
                  </a:moveTo>
                  <a:cubicBezTo>
                    <a:pt x="39267" y="6947"/>
                    <a:pt x="48625" y="16305"/>
                    <a:pt x="48625" y="27786"/>
                  </a:cubicBezTo>
                  <a:cubicBezTo>
                    <a:pt x="48625" y="39363"/>
                    <a:pt x="39267" y="48625"/>
                    <a:pt x="27786" y="48625"/>
                  </a:cubicBezTo>
                  <a:cubicBezTo>
                    <a:pt x="16305" y="48625"/>
                    <a:pt x="6947" y="39363"/>
                    <a:pt x="6947" y="27786"/>
                  </a:cubicBezTo>
                  <a:cubicBezTo>
                    <a:pt x="6947" y="16305"/>
                    <a:pt x="16305" y="6947"/>
                    <a:pt x="27786" y="6947"/>
                  </a:cubicBezTo>
                  <a:close/>
                  <a:moveTo>
                    <a:pt x="27786" y="0"/>
                  </a:moveTo>
                  <a:cubicBezTo>
                    <a:pt x="12446" y="0"/>
                    <a:pt x="0" y="12446"/>
                    <a:pt x="0" y="27786"/>
                  </a:cubicBezTo>
                  <a:cubicBezTo>
                    <a:pt x="0" y="43126"/>
                    <a:pt x="12446" y="55572"/>
                    <a:pt x="27786" y="55572"/>
                  </a:cubicBezTo>
                  <a:cubicBezTo>
                    <a:pt x="43126" y="55572"/>
                    <a:pt x="55571" y="43126"/>
                    <a:pt x="55571" y="27786"/>
                  </a:cubicBezTo>
                  <a:cubicBezTo>
                    <a:pt x="55571" y="12446"/>
                    <a:pt x="43126" y="97"/>
                    <a:pt x="27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69" name="Google Shape;2169;p39"/>
            <p:cNvSpPr/>
            <p:nvPr/>
          </p:nvSpPr>
          <p:spPr>
            <a:xfrm>
              <a:off x="3730400" y="4080350"/>
              <a:ext cx="173675" cy="260500"/>
            </a:xfrm>
            <a:custGeom>
              <a:avLst/>
              <a:gdLst/>
              <a:ahLst/>
              <a:cxnLst/>
              <a:rect l="l" t="t" r="r" b="b"/>
              <a:pathLst>
                <a:path w="6947" h="10420" extrusionOk="0">
                  <a:moveTo>
                    <a:pt x="0" y="0"/>
                  </a:moveTo>
                  <a:lnTo>
                    <a:pt x="0" y="10420"/>
                  </a:lnTo>
                  <a:lnTo>
                    <a:pt x="6947" y="10420"/>
                  </a:lnTo>
                  <a:lnTo>
                    <a:pt x="69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0" name="Google Shape;2170;p39"/>
            <p:cNvSpPr/>
            <p:nvPr/>
          </p:nvSpPr>
          <p:spPr>
            <a:xfrm>
              <a:off x="2430350" y="1227000"/>
              <a:ext cx="1473725" cy="2679700"/>
            </a:xfrm>
            <a:custGeom>
              <a:avLst/>
              <a:gdLst/>
              <a:ahLst/>
              <a:cxnLst/>
              <a:rect l="l" t="t" r="r" b="b"/>
              <a:pathLst>
                <a:path w="58949" h="107188" extrusionOk="0">
                  <a:moveTo>
                    <a:pt x="29619" y="1"/>
                  </a:moveTo>
                  <a:cubicBezTo>
                    <a:pt x="6851" y="14376"/>
                    <a:pt x="1" y="44381"/>
                    <a:pt x="14376" y="67053"/>
                  </a:cubicBezTo>
                  <a:cubicBezTo>
                    <a:pt x="19875" y="75929"/>
                    <a:pt x="28076" y="82683"/>
                    <a:pt x="37820" y="86445"/>
                  </a:cubicBezTo>
                  <a:cubicBezTo>
                    <a:pt x="46407" y="89725"/>
                    <a:pt x="52002" y="98022"/>
                    <a:pt x="52002" y="107188"/>
                  </a:cubicBezTo>
                  <a:lnTo>
                    <a:pt x="58949" y="107188"/>
                  </a:lnTo>
                  <a:cubicBezTo>
                    <a:pt x="58949" y="95128"/>
                    <a:pt x="51616" y="84323"/>
                    <a:pt x="40328" y="79981"/>
                  </a:cubicBezTo>
                  <a:cubicBezTo>
                    <a:pt x="18910" y="71588"/>
                    <a:pt x="8298" y="47468"/>
                    <a:pt x="16691" y="26050"/>
                  </a:cubicBezTo>
                  <a:cubicBezTo>
                    <a:pt x="19875" y="17753"/>
                    <a:pt x="25760" y="10710"/>
                    <a:pt x="33286" y="5886"/>
                  </a:cubicBezTo>
                  <a:lnTo>
                    <a:pt x="29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1" name="Google Shape;2171;p39"/>
            <p:cNvSpPr/>
            <p:nvPr/>
          </p:nvSpPr>
          <p:spPr>
            <a:xfrm>
              <a:off x="5467000" y="3472525"/>
              <a:ext cx="607825" cy="173700"/>
            </a:xfrm>
            <a:custGeom>
              <a:avLst/>
              <a:gdLst/>
              <a:ahLst/>
              <a:cxnLst/>
              <a:rect l="l" t="t" r="r" b="b"/>
              <a:pathLst>
                <a:path w="24313" h="6948" extrusionOk="0">
                  <a:moveTo>
                    <a:pt x="0" y="1"/>
                  </a:moveTo>
                  <a:lnTo>
                    <a:pt x="0" y="6947"/>
                  </a:lnTo>
                  <a:lnTo>
                    <a:pt x="24313" y="6947"/>
                  </a:lnTo>
                  <a:lnTo>
                    <a:pt x="243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2" name="Google Shape;2172;p39"/>
            <p:cNvSpPr/>
            <p:nvPr/>
          </p:nvSpPr>
          <p:spPr>
            <a:xfrm>
              <a:off x="5324700" y="3925975"/>
              <a:ext cx="631950" cy="566850"/>
            </a:xfrm>
            <a:custGeom>
              <a:avLst/>
              <a:gdLst/>
              <a:ahLst/>
              <a:cxnLst/>
              <a:rect l="l" t="t" r="r" b="b"/>
              <a:pathLst>
                <a:path w="25278" h="22674" extrusionOk="0">
                  <a:moveTo>
                    <a:pt x="4438" y="1"/>
                  </a:moveTo>
                  <a:lnTo>
                    <a:pt x="0" y="5307"/>
                  </a:lnTo>
                  <a:lnTo>
                    <a:pt x="20839" y="22673"/>
                  </a:lnTo>
                  <a:lnTo>
                    <a:pt x="25277" y="17367"/>
                  </a:lnTo>
                  <a:lnTo>
                    <a:pt x="4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3" name="Google Shape;2173;p39"/>
            <p:cNvSpPr/>
            <p:nvPr/>
          </p:nvSpPr>
          <p:spPr>
            <a:xfrm>
              <a:off x="4946025" y="4167175"/>
              <a:ext cx="173675" cy="607825"/>
            </a:xfrm>
            <a:custGeom>
              <a:avLst/>
              <a:gdLst/>
              <a:ahLst/>
              <a:cxnLst/>
              <a:rect l="l" t="t" r="r" b="b"/>
              <a:pathLst>
                <a:path w="6947" h="24313" extrusionOk="0">
                  <a:moveTo>
                    <a:pt x="0" y="1"/>
                  </a:moveTo>
                  <a:lnTo>
                    <a:pt x="0" y="24313"/>
                  </a:lnTo>
                  <a:lnTo>
                    <a:pt x="6947" y="24313"/>
                  </a:lnTo>
                  <a:lnTo>
                    <a:pt x="69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4" name="Google Shape;2174;p39"/>
            <p:cNvSpPr/>
            <p:nvPr/>
          </p:nvSpPr>
          <p:spPr>
            <a:xfrm>
              <a:off x="1279850" y="1564675"/>
              <a:ext cx="735675" cy="342525"/>
            </a:xfrm>
            <a:custGeom>
              <a:avLst/>
              <a:gdLst/>
              <a:ahLst/>
              <a:cxnLst/>
              <a:rect l="l" t="t" r="r" b="b"/>
              <a:pathLst>
                <a:path w="29427" h="13701" extrusionOk="0">
                  <a:moveTo>
                    <a:pt x="27786" y="1"/>
                  </a:moveTo>
                  <a:lnTo>
                    <a:pt x="1" y="6947"/>
                  </a:lnTo>
                  <a:lnTo>
                    <a:pt x="1641" y="13701"/>
                  </a:lnTo>
                  <a:lnTo>
                    <a:pt x="29426" y="6754"/>
                  </a:lnTo>
                  <a:lnTo>
                    <a:pt x="277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5" name="Google Shape;2175;p39"/>
            <p:cNvSpPr/>
            <p:nvPr/>
          </p:nvSpPr>
          <p:spPr>
            <a:xfrm>
              <a:off x="1424575" y="710850"/>
              <a:ext cx="706725" cy="574075"/>
            </a:xfrm>
            <a:custGeom>
              <a:avLst/>
              <a:gdLst/>
              <a:ahLst/>
              <a:cxnLst/>
              <a:rect l="l" t="t" r="r" b="b"/>
              <a:pathLst>
                <a:path w="28269" h="22963" extrusionOk="0">
                  <a:moveTo>
                    <a:pt x="3956" y="1"/>
                  </a:moveTo>
                  <a:lnTo>
                    <a:pt x="0" y="5596"/>
                  </a:lnTo>
                  <a:lnTo>
                    <a:pt x="24313" y="22962"/>
                  </a:lnTo>
                  <a:lnTo>
                    <a:pt x="28268" y="17367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6" name="Google Shape;2176;p39"/>
            <p:cNvSpPr/>
            <p:nvPr/>
          </p:nvSpPr>
          <p:spPr>
            <a:xfrm>
              <a:off x="2167450" y="238125"/>
              <a:ext cx="344925" cy="738075"/>
            </a:xfrm>
            <a:custGeom>
              <a:avLst/>
              <a:gdLst/>
              <a:ahLst/>
              <a:cxnLst/>
              <a:rect l="l" t="t" r="r" b="b"/>
              <a:pathLst>
                <a:path w="13797" h="29523" extrusionOk="0">
                  <a:moveTo>
                    <a:pt x="6754" y="0"/>
                  </a:moveTo>
                  <a:lnTo>
                    <a:pt x="1" y="1737"/>
                  </a:lnTo>
                  <a:lnTo>
                    <a:pt x="7140" y="29522"/>
                  </a:lnTo>
                  <a:lnTo>
                    <a:pt x="13797" y="27786"/>
                  </a:lnTo>
                  <a:lnTo>
                    <a:pt x="6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Banyak rumah sakit yang masih memproses janji kunjungan secara manual yang membuat antrian menumpuk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324993" y="0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Input, Update &amp; Delete </a:t>
            </a:r>
            <a:r>
              <a:rPr lang="en" dirty="0"/>
              <a:t>data pasien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751F1-A8B2-4108-8C8A-04F3DCDE86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20" b="3633"/>
          <a:stretch/>
        </p:blipFill>
        <p:spPr>
          <a:xfrm>
            <a:off x="3113943" y="653143"/>
            <a:ext cx="3152573" cy="428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9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4150890" y="4524137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Input Data </a:t>
            </a:r>
            <a:r>
              <a:rPr lang="en" dirty="0"/>
              <a:t>P</a:t>
            </a:r>
            <a:r>
              <a:rPr lang="en"/>
              <a:t>asien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D886F-01E2-40DD-AC00-1CB42409C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68" t="15694" r="11860" b="14194"/>
          <a:stretch/>
        </p:blipFill>
        <p:spPr>
          <a:xfrm>
            <a:off x="871869" y="116957"/>
            <a:ext cx="7591647" cy="437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44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4150890" y="4524137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Update Data </a:t>
            </a:r>
            <a:r>
              <a:rPr lang="en" dirty="0"/>
              <a:t>P</a:t>
            </a:r>
            <a:r>
              <a:rPr lang="en"/>
              <a:t>asien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08C4A-4273-4EE1-A571-C43E322E06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68" t="16107" r="14651" b="17504"/>
          <a:stretch/>
        </p:blipFill>
        <p:spPr>
          <a:xfrm>
            <a:off x="850603" y="199154"/>
            <a:ext cx="7599037" cy="432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02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3789383" y="4006941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Delete Data </a:t>
            </a:r>
            <a:r>
              <a:rPr lang="en" dirty="0"/>
              <a:t>P</a:t>
            </a:r>
            <a:r>
              <a:rPr lang="en"/>
              <a:t>asien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2B3C3F-817A-46F9-A76F-4D8B5E4C52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51" t="34928" r="27907" b="28465"/>
          <a:stretch/>
        </p:blipFill>
        <p:spPr>
          <a:xfrm>
            <a:off x="888358" y="542259"/>
            <a:ext cx="7558670" cy="323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20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440128" y="3189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Input, Update &amp; Delete Data </a:t>
            </a:r>
            <a:r>
              <a:rPr lang="en" dirty="0"/>
              <a:t>D</a:t>
            </a:r>
            <a:r>
              <a:rPr lang="en"/>
              <a:t>okter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DD660D-FC95-4F1B-B752-2BCB2FBECF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75"/>
          <a:stretch/>
        </p:blipFill>
        <p:spPr>
          <a:xfrm>
            <a:off x="2232013" y="626198"/>
            <a:ext cx="5040657" cy="434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48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-80868" y="30363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Input Data Dokter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14DA8-7A26-41E3-A4C4-F8B5244487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52" t="12126" r="11046" b="10471"/>
          <a:stretch/>
        </p:blipFill>
        <p:spPr>
          <a:xfrm>
            <a:off x="1116418" y="582132"/>
            <a:ext cx="7264063" cy="456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55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58AEF2-D5C7-4EB8-87EE-E24365E0F1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76" t="12178" r="18136" b="13574"/>
          <a:stretch/>
        </p:blipFill>
        <p:spPr>
          <a:xfrm>
            <a:off x="967563" y="0"/>
            <a:ext cx="73789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7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981AE0-F1B5-4303-8927-032ABCE1B1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68" t="30998" r="11396" b="32808"/>
          <a:stretch/>
        </p:blipFill>
        <p:spPr>
          <a:xfrm>
            <a:off x="743214" y="1084519"/>
            <a:ext cx="7827691" cy="270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4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-80868" y="30363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Update Data Dokter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D4462-7EB4-466C-B254-CE06DA8FF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86" t="12799" r="12675" b="10058"/>
          <a:stretch/>
        </p:blipFill>
        <p:spPr>
          <a:xfrm>
            <a:off x="1109978" y="510363"/>
            <a:ext cx="7231168" cy="460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28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DACD75-298B-4547-8596-87EAF80D35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68" t="12385" r="28600" b="25570"/>
          <a:stretch/>
        </p:blipFill>
        <p:spPr>
          <a:xfrm>
            <a:off x="861237" y="0"/>
            <a:ext cx="76129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53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680847" y="740485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680847" y="1817372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680847" y="2895189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151273" y="356616"/>
            <a:ext cx="3370851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Keuntungan Medical Appointment</a:t>
            </a:r>
            <a:endParaRPr dirty="0"/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20457" y="67401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Memudahkan Pencatatan Janji Kunjungan</a:t>
            </a:r>
            <a:endParaRPr dirty="0"/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566675" y="1745652"/>
            <a:ext cx="2615100" cy="688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Pasien </a:t>
            </a:r>
            <a:r>
              <a:rPr lang="en"/>
              <a:t>Yang Sudah Pernah Terdaftar </a:t>
            </a:r>
            <a:r>
              <a:rPr lang="en" sz="1800">
                <a:solidFill>
                  <a:schemeClr val="accent1"/>
                </a:solidFill>
              </a:rPr>
              <a:t>Tidak Perlu Daftar Ulang</a:t>
            </a:r>
            <a:endParaRPr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579037" y="2831419"/>
            <a:ext cx="2615100" cy="1144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Memudahkan Dokter Untuk </a:t>
            </a:r>
            <a:r>
              <a:rPr lang="en" dirty="0"/>
              <a:t>T</a:t>
            </a:r>
            <a:r>
              <a:rPr lang="en" sz="1800" dirty="0">
                <a:solidFill>
                  <a:schemeClr val="accent1"/>
                </a:solidFill>
              </a:rPr>
              <a:t>ahu </a:t>
            </a:r>
            <a:r>
              <a:rPr lang="en" dirty="0"/>
              <a:t>J</a:t>
            </a:r>
            <a:r>
              <a:rPr lang="en" sz="1800" dirty="0">
                <a:solidFill>
                  <a:schemeClr val="accent1"/>
                </a:solidFill>
              </a:rPr>
              <a:t>umlah Pasien Hari </a:t>
            </a:r>
            <a:r>
              <a:rPr lang="en" sz="1800" dirty="0">
                <a:solidFill>
                  <a:srgbClr val="FF0000"/>
                </a:solidFill>
              </a:rPr>
              <a:t>Berikutnya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763016" y="88928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763016" y="196828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763016" y="304727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62CBF7-72B6-47E8-B1EB-42FC6AA0F6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68" t="29344" r="10349" b="24122"/>
          <a:stretch/>
        </p:blipFill>
        <p:spPr>
          <a:xfrm>
            <a:off x="808074" y="627320"/>
            <a:ext cx="7643155" cy="306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29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-80868" y="30363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Delete Data Dokter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F1BBB-42DF-40F3-AC9F-D822D043EE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17" t="34514" r="22209" b="27224"/>
          <a:stretch/>
        </p:blipFill>
        <p:spPr>
          <a:xfrm>
            <a:off x="839972" y="818706"/>
            <a:ext cx="7599291" cy="329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3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-1005900" y="0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 data user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15F01-8D25-466C-BBE4-C1C0948CF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540" y="971550"/>
            <a:ext cx="31051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17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4146698" y="4271069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Input Data </a:t>
            </a:r>
            <a:r>
              <a:rPr lang="en" dirty="0"/>
              <a:t>U</a:t>
            </a:r>
            <a:r>
              <a:rPr lang="en"/>
              <a:t>ser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F19639-DEF5-4BDC-A1B4-43022089F7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19" t="15280" r="21977" b="38599"/>
          <a:stretch/>
        </p:blipFill>
        <p:spPr>
          <a:xfrm>
            <a:off x="914399" y="575281"/>
            <a:ext cx="7470960" cy="330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27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4146698" y="4271069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Update Data </a:t>
            </a:r>
            <a:r>
              <a:rPr lang="en" dirty="0"/>
              <a:t>U</a:t>
            </a:r>
            <a:r>
              <a:rPr lang="en"/>
              <a:t>ser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501BA-3AD1-4AB5-8D0E-592D890FE5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51" t="27688" r="23604" b="25570"/>
          <a:stretch/>
        </p:blipFill>
        <p:spPr>
          <a:xfrm>
            <a:off x="882502" y="435935"/>
            <a:ext cx="7553447" cy="349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51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4146698" y="4271069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Delete Data </a:t>
            </a:r>
            <a:r>
              <a:rPr lang="en" dirty="0"/>
              <a:t>U</a:t>
            </a:r>
            <a:r>
              <a:rPr lang="en"/>
              <a:t>ser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E48072-FCBD-41DE-B798-D7FCA2DC8D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4" t="22726" r="29418" b="40047"/>
          <a:stretch/>
        </p:blipFill>
        <p:spPr>
          <a:xfrm>
            <a:off x="956929" y="744279"/>
            <a:ext cx="7494538" cy="30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23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-1005900" y="0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Notifikasi Pesan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D16BB1-8E89-4B2E-A094-4885301340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6" b="64163"/>
          <a:stretch/>
        </p:blipFill>
        <p:spPr>
          <a:xfrm>
            <a:off x="1005171" y="1835401"/>
            <a:ext cx="3151119" cy="2215604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D9C73C6-F573-4671-BC4D-CA20781423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68" b="10970"/>
          <a:stretch/>
        </p:blipFill>
        <p:spPr>
          <a:xfrm>
            <a:off x="5391749" y="860878"/>
            <a:ext cx="2560753" cy="4164649"/>
          </a:xfrm>
          <a:prstGeom prst="rect">
            <a:avLst/>
          </a:prstGeom>
        </p:spPr>
      </p:pic>
      <p:sp>
        <p:nvSpPr>
          <p:cNvPr id="8" name="Google Shape;2225;p41">
            <a:extLst>
              <a:ext uri="{FF2B5EF4-FFF2-40B4-BE49-F238E27FC236}">
                <a16:creationId xmlns:a16="http://schemas.microsoft.com/office/drawing/2014/main" id="{DAF30399-A646-4837-B0AD-9400D68A943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39396" y="1092495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</a:rPr>
              <a:t>Yang diterima Pasien</a:t>
            </a:r>
            <a:endParaRPr b="1" dirty="0"/>
          </a:p>
        </p:txBody>
      </p:sp>
      <p:sp>
        <p:nvSpPr>
          <p:cNvPr id="9" name="Google Shape;2225;p41">
            <a:extLst>
              <a:ext uri="{FF2B5EF4-FFF2-40B4-BE49-F238E27FC236}">
                <a16:creationId xmlns:a16="http://schemas.microsoft.com/office/drawing/2014/main" id="{6C7DED96-2F31-4DC2-81A5-8B4B9C4141F3}"/>
              </a:ext>
            </a:extLst>
          </p:cNvPr>
          <p:cNvSpPr txBox="1">
            <a:spLocks/>
          </p:cNvSpPr>
          <p:nvPr/>
        </p:nvSpPr>
        <p:spPr>
          <a:xfrm>
            <a:off x="5699525" y="172151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b="1" dirty="0"/>
              <a:t>Yang </a:t>
            </a:r>
            <a:r>
              <a:rPr lang="en-US" b="1" dirty="0" err="1"/>
              <a:t>diterima</a:t>
            </a:r>
            <a:r>
              <a:rPr lang="en-US" b="1" dirty="0"/>
              <a:t> </a:t>
            </a:r>
            <a:r>
              <a:rPr lang="en-US" b="1" dirty="0" err="1"/>
              <a:t>Dokter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3002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3944680" y="3673550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SMS Pasien 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26CB5-61C8-4074-A14C-7C93186A8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19" t="29757" r="9070" b="29499"/>
          <a:stretch/>
        </p:blipFill>
        <p:spPr>
          <a:xfrm>
            <a:off x="823818" y="872431"/>
            <a:ext cx="7496364" cy="240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98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3923415" y="4549200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Telegram Dokter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8C118-076C-40B4-89BF-277556255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16" t="15073" r="10000" b="8611"/>
          <a:stretch/>
        </p:blipFill>
        <p:spPr>
          <a:xfrm>
            <a:off x="1041995" y="138222"/>
            <a:ext cx="7219507" cy="44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56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605;p63">
            <a:extLst>
              <a:ext uri="{FF2B5EF4-FFF2-40B4-BE49-F238E27FC236}">
                <a16:creationId xmlns:a16="http://schemas.microsoft.com/office/drawing/2014/main" id="{66EC8C24-2E27-414A-91E7-4A054AD71E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96" y="2032200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1224484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2371709" y="681053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Perencaan Program Aplikasi</a:t>
            </a:r>
            <a:endParaRPr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471D0DC-AF6A-4EFB-B060-17AD723F96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3090177"/>
              </p:ext>
            </p:extLst>
          </p:nvPr>
        </p:nvGraphicFramePr>
        <p:xfrm>
          <a:off x="1279451" y="127589"/>
          <a:ext cx="6096000" cy="3285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 Aplikasi Pasien Lama</a:t>
            </a:r>
            <a:endParaRPr dirty="0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073BB63A-F177-4472-95C2-D624CC2DE1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9918463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7386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 Aplikasi Pasien Baru</a:t>
            </a:r>
            <a:endParaRPr dirty="0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073BB63A-F177-4472-95C2-D624CC2DE10B}"/>
              </a:ext>
            </a:extLst>
          </p:cNvPr>
          <p:cNvGraphicFramePr/>
          <p:nvPr/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4699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 rot="16200000">
            <a:off x="5871371" y="3092756"/>
            <a:ext cx="5577900" cy="657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Relational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2C7ED2-C53A-43A4-BCF8-5BA882C61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91" t="16935" r="34302" b="9438"/>
          <a:stretch/>
        </p:blipFill>
        <p:spPr>
          <a:xfrm>
            <a:off x="1685260" y="77383"/>
            <a:ext cx="5773480" cy="498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92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5292461" y="4534787"/>
            <a:ext cx="4329902" cy="5023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FLOWCHART FORM LOGIN</a:t>
            </a:r>
            <a:endParaRPr sz="26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88B3D1D-2AA4-4CEF-A972-24370057C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12" y="106325"/>
            <a:ext cx="3203538" cy="493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93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5292461" y="4534787"/>
            <a:ext cx="4329902" cy="5023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FLOWCHART FORM LOGIN</a:t>
            </a:r>
            <a:endParaRPr sz="26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88B3D1D-2AA4-4CEF-A972-24370057C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12" y="106325"/>
            <a:ext cx="3203538" cy="493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59132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250</Words>
  <Application>Microsoft Office PowerPoint</Application>
  <PresentationFormat>On-screen Show (16:9)</PresentationFormat>
  <Paragraphs>64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Fjalla One</vt:lpstr>
      <vt:lpstr>Arial</vt:lpstr>
      <vt:lpstr>Barlow Semi Condensed Medium</vt:lpstr>
      <vt:lpstr>Barlow Semi Condensed</vt:lpstr>
      <vt:lpstr>Technology Consulting by Slidesgo</vt:lpstr>
      <vt:lpstr>Medical Appointment Desktop App</vt:lpstr>
      <vt:lpstr>Problem</vt:lpstr>
      <vt:lpstr>Keuntungan Medical Appointment</vt:lpstr>
      <vt:lpstr>Perencaan Program Aplikasi</vt:lpstr>
      <vt:lpstr>Flow Aplikasi Pasien Lama</vt:lpstr>
      <vt:lpstr>Flow Aplikasi Pasien Baru</vt:lpstr>
      <vt:lpstr>Database Relational</vt:lpstr>
      <vt:lpstr>FLOWCHART FORM LOGIN</vt:lpstr>
      <vt:lpstr>FLOWCHART FORM LOGIN</vt:lpstr>
      <vt:lpstr>Tampilan Login</vt:lpstr>
      <vt:lpstr>Code Login</vt:lpstr>
      <vt:lpstr>FLOWCHART FORM KEDATANGAN</vt:lpstr>
      <vt:lpstr>Tampilan Utama</vt:lpstr>
      <vt:lpstr>Code Submit Janji Kunjungan</vt:lpstr>
      <vt:lpstr>PowerPoint Presentation</vt:lpstr>
      <vt:lpstr>PowerPoint Presentation</vt:lpstr>
      <vt:lpstr>PowerPoint Presentation</vt:lpstr>
      <vt:lpstr>FLOWCHART FORM Pasien, User, &amp; Dokter</vt:lpstr>
      <vt:lpstr>FLOWCHART FORM Edit &amp; Delete Data</vt:lpstr>
      <vt:lpstr>Input, Update &amp; Delete data pasien</vt:lpstr>
      <vt:lpstr>Code Input Data Pasien</vt:lpstr>
      <vt:lpstr>Code Update Data Pasien</vt:lpstr>
      <vt:lpstr>Code Delete Data Pasien</vt:lpstr>
      <vt:lpstr>Input, Update &amp; Delete Data Dokter</vt:lpstr>
      <vt:lpstr>Code Input Data Dokter</vt:lpstr>
      <vt:lpstr>PowerPoint Presentation</vt:lpstr>
      <vt:lpstr>PowerPoint Presentation</vt:lpstr>
      <vt:lpstr>Code Update Data Dokter</vt:lpstr>
      <vt:lpstr>PowerPoint Presentation</vt:lpstr>
      <vt:lpstr>PowerPoint Presentation</vt:lpstr>
      <vt:lpstr>Code Delete Data Dokter</vt:lpstr>
      <vt:lpstr>Input data user</vt:lpstr>
      <vt:lpstr>Code Input Data User</vt:lpstr>
      <vt:lpstr>Code Update Data User</vt:lpstr>
      <vt:lpstr>Code Delete Data User</vt:lpstr>
      <vt:lpstr>Notifikasi Pesan</vt:lpstr>
      <vt:lpstr>Code SMS Pasien </vt:lpstr>
      <vt:lpstr>Code Telegram Dokter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Appointment</dc:title>
  <cp:lastModifiedBy>farchan setyawan</cp:lastModifiedBy>
  <cp:revision>16</cp:revision>
  <dcterms:modified xsi:type="dcterms:W3CDTF">2022-01-11T05:34:08Z</dcterms:modified>
</cp:coreProperties>
</file>